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6858000" cx="12192000"/>
  <p:notesSz cx="6858000" cy="9144000"/>
  <p:embeddedFontLst>
    <p:embeddedFont>
      <p:font typeface="Century Gothic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9" roundtripDataSignature="AMtx7mib1xNzcyLX4ZfqVNFGzB5BEcBTd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D40F42F2-0509-4AF5-BFEC-5FD0AF09FBD2}">
  <a:tblStyle styleId="{D40F42F2-0509-4AF5-BFEC-5FD0AF09FBD2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CenturyGothic-regular.fntdata"/><Relationship Id="rId14" Type="http://schemas.openxmlformats.org/officeDocument/2006/relationships/slide" Target="slides/slide9.xml"/><Relationship Id="rId17" Type="http://schemas.openxmlformats.org/officeDocument/2006/relationships/font" Target="fonts/CenturyGothic-italic.fntdata"/><Relationship Id="rId16" Type="http://schemas.openxmlformats.org/officeDocument/2006/relationships/font" Target="fonts/CenturyGothic-bold.fntdata"/><Relationship Id="rId5" Type="http://schemas.openxmlformats.org/officeDocument/2006/relationships/notesMaster" Target="notesMasters/notesMaster1.xml"/><Relationship Id="rId19" Type="http://customschemas.google.com/relationships/presentationmetadata" Target="metadata"/><Relationship Id="rId6" Type="http://schemas.openxmlformats.org/officeDocument/2006/relationships/slide" Target="slides/slide1.xml"/><Relationship Id="rId18" Type="http://schemas.openxmlformats.org/officeDocument/2006/relationships/font" Target="fonts/CenturyGothic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1bf3f5c456d_1_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1bf3f5c456d_1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1bf3f5c456d_1_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1bf3f5c456d_1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showMasterSp="0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1"/>
          <p:cNvSpPr txBox="1"/>
          <p:nvPr>
            <p:ph type="ctrTitle"/>
          </p:nvPr>
        </p:nvSpPr>
        <p:spPr>
          <a:xfrm>
            <a:off x="684212" y="685799"/>
            <a:ext cx="8001000" cy="29718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entury Gothic"/>
              <a:buNone/>
              <a:defRPr sz="48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1"/>
          <p:cNvSpPr txBox="1"/>
          <p:nvPr>
            <p:ph idx="1" type="subTitle"/>
          </p:nvPr>
        </p:nvSpPr>
        <p:spPr>
          <a:xfrm>
            <a:off x="684212" y="3843867"/>
            <a:ext cx="6400800" cy="19473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420"/>
              </a:spcBef>
              <a:spcAft>
                <a:spcPts val="0"/>
              </a:spcAft>
              <a:buSzPts val="1680"/>
              <a:buNone/>
              <a:defRPr sz="2100">
                <a:solidFill>
                  <a:srgbClr val="0F486F"/>
                </a:solidFill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SzPts val="1440"/>
              <a:buNone/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1280"/>
              <a:buNone/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6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6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6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6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6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600"/>
              </a:spcBef>
              <a:spcAft>
                <a:spcPts val="600"/>
              </a:spcAft>
              <a:buSzPts val="112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0" name="Google Shape;20;p11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1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1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  <p:cxnSp>
        <p:nvCxnSpPr>
          <p:cNvPr id="23" name="Google Shape;23;p11"/>
          <p:cNvCxnSpPr/>
          <p:nvPr/>
        </p:nvCxnSpPr>
        <p:spPr>
          <a:xfrm flipH="1">
            <a:off x="8228012" y="8467"/>
            <a:ext cx="3810000" cy="3810000"/>
          </a:xfrm>
          <a:prstGeom prst="straightConnector1">
            <a:avLst/>
          </a:prstGeom>
          <a:noFill/>
          <a:ln cap="flat" cmpd="sng" w="127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4" name="Google Shape;24;p11"/>
          <p:cNvCxnSpPr/>
          <p:nvPr/>
        </p:nvCxnSpPr>
        <p:spPr>
          <a:xfrm flipH="1">
            <a:off x="6108170" y="91545"/>
            <a:ext cx="6080655" cy="6080655"/>
          </a:xfrm>
          <a:prstGeom prst="straightConnector1">
            <a:avLst/>
          </a:prstGeom>
          <a:noFill/>
          <a:ln cap="flat" cmpd="sng" w="127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5" name="Google Shape;25;p11"/>
          <p:cNvCxnSpPr/>
          <p:nvPr/>
        </p:nvCxnSpPr>
        <p:spPr>
          <a:xfrm flipH="1">
            <a:off x="7235825" y="228600"/>
            <a:ext cx="4953000" cy="4953000"/>
          </a:xfrm>
          <a:prstGeom prst="straightConnector1">
            <a:avLst/>
          </a:prstGeom>
          <a:noFill/>
          <a:ln cap="flat" cmpd="sng" w="127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6" name="Google Shape;26;p11"/>
          <p:cNvCxnSpPr/>
          <p:nvPr/>
        </p:nvCxnSpPr>
        <p:spPr>
          <a:xfrm flipH="1">
            <a:off x="7335837" y="32278"/>
            <a:ext cx="4852989" cy="4852989"/>
          </a:xfrm>
          <a:prstGeom prst="straightConnector1">
            <a:avLst/>
          </a:prstGeom>
          <a:noFill/>
          <a:ln cap="flat" cmpd="sng" w="317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7" name="Google Shape;27;p11"/>
          <p:cNvCxnSpPr/>
          <p:nvPr/>
        </p:nvCxnSpPr>
        <p:spPr>
          <a:xfrm flipH="1">
            <a:off x="7845426" y="609601"/>
            <a:ext cx="4343399" cy="4343399"/>
          </a:xfrm>
          <a:prstGeom prst="straightConnector1">
            <a:avLst/>
          </a:prstGeom>
          <a:noFill/>
          <a:ln cap="flat" cmpd="sng" w="317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panorámica con descripción">
  <p:cSld name="Imagen panorámica con descripción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0"/>
          <p:cNvSpPr txBox="1"/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20"/>
          <p:cNvSpPr/>
          <p:nvPr>
            <p:ph idx="2" type="pic"/>
          </p:nvPr>
        </p:nvSpPr>
        <p:spPr>
          <a:xfrm>
            <a:off x="685800" y="533400"/>
            <a:ext cx="10818812" cy="3124200"/>
          </a:xfrm>
          <a:prstGeom prst="snip2DiagRect">
            <a:avLst>
              <a:gd fmla="val 10815" name="adj1"/>
              <a:gd fmla="val 0" name="adj2"/>
            </a:avLst>
          </a:prstGeom>
          <a:noFill/>
          <a:ln cap="flat" cmpd="sng" w="15875">
            <a:solidFill>
              <a:schemeClr val="lt1">
                <a:alpha val="40000"/>
              </a:schemeClr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2" name="Google Shape;82;p20"/>
          <p:cNvSpPr txBox="1"/>
          <p:nvPr>
            <p:ph idx="1" type="body"/>
          </p:nvPr>
        </p:nvSpPr>
        <p:spPr>
          <a:xfrm>
            <a:off x="914402" y="3843867"/>
            <a:ext cx="830421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SzPts val="1280"/>
              <a:buFont typeface="Century Gothic"/>
              <a:buNone/>
              <a:defRPr sz="16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440"/>
              <a:buFont typeface="Century Gothic"/>
              <a:buNone/>
              <a:defRPr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280"/>
              <a:buFont typeface="Century Gothic"/>
              <a:buNone/>
              <a:defRPr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120"/>
              <a:buFont typeface="Century Gothic"/>
              <a:buNone/>
              <a:defRPr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120"/>
              <a:buFont typeface="Century Gothic"/>
              <a:buNone/>
              <a:defRPr/>
            </a:lvl5pPr>
            <a:lvl6pPr indent="-320039" lvl="5" marL="27432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83" name="Google Shape;83;p20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20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20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descripción">
  <p:cSld name="Título y descripción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1"/>
          <p:cNvSpPr txBox="1"/>
          <p:nvPr>
            <p:ph type="title"/>
          </p:nvPr>
        </p:nvSpPr>
        <p:spPr>
          <a:xfrm>
            <a:off x="684213" y="685800"/>
            <a:ext cx="10058400" cy="274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  <a:defRPr b="0" sz="32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21"/>
          <p:cNvSpPr txBox="1"/>
          <p:nvPr>
            <p:ph idx="1" type="body"/>
          </p:nvPr>
        </p:nvSpPr>
        <p:spPr>
          <a:xfrm>
            <a:off x="684212" y="4114800"/>
            <a:ext cx="8535988" cy="187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0F486F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9" name="Google Shape;89;p21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21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21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ta con descripción">
  <p:cSld name="Cita con descripción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2"/>
          <p:cNvSpPr txBox="1"/>
          <p:nvPr>
            <p:ph type="title"/>
          </p:nvPr>
        </p:nvSpPr>
        <p:spPr>
          <a:xfrm>
            <a:off x="1141411" y="685800"/>
            <a:ext cx="9144001" cy="274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  <a:defRPr b="0" sz="3200" cap="none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22"/>
          <p:cNvSpPr txBox="1"/>
          <p:nvPr>
            <p:ph idx="1" type="body"/>
          </p:nvPr>
        </p:nvSpPr>
        <p:spPr>
          <a:xfrm>
            <a:off x="1446212" y="3429000"/>
            <a:ext cx="85344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440"/>
              <a:buFont typeface="Century Gothic"/>
              <a:buNone/>
              <a:defRPr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280"/>
              <a:buFont typeface="Century Gothic"/>
              <a:buNone/>
              <a:defRPr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120"/>
              <a:buFont typeface="Century Gothic"/>
              <a:buNone/>
              <a:defRPr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120"/>
              <a:buFont typeface="Century Gothic"/>
              <a:buNone/>
              <a:defRPr/>
            </a:lvl5pPr>
            <a:lvl6pPr indent="-320039" lvl="5" marL="27432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95" name="Google Shape;95;p22"/>
          <p:cNvSpPr txBox="1"/>
          <p:nvPr>
            <p:ph idx="2" type="body"/>
          </p:nvPr>
        </p:nvSpPr>
        <p:spPr>
          <a:xfrm>
            <a:off x="684213" y="4301067"/>
            <a:ext cx="8534400" cy="16848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0F486F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96" name="Google Shape;96;p22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22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22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  <p:sp>
        <p:nvSpPr>
          <p:cNvPr id="99" name="Google Shape;99;p22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80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  <a:endParaRPr/>
          </a:p>
        </p:txBody>
      </p:sp>
      <p:sp>
        <p:nvSpPr>
          <p:cNvPr id="100" name="Google Shape;100;p22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80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rjeta de nombre">
  <p:cSld name="Tarjeta de nombre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3"/>
          <p:cNvSpPr txBox="1"/>
          <p:nvPr>
            <p:ph type="title"/>
          </p:nvPr>
        </p:nvSpPr>
        <p:spPr>
          <a:xfrm>
            <a:off x="684212" y="3429000"/>
            <a:ext cx="8534400" cy="1697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  <a:defRPr b="0" sz="32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23"/>
          <p:cNvSpPr txBox="1"/>
          <p:nvPr>
            <p:ph idx="1" type="body"/>
          </p:nvPr>
        </p:nvSpPr>
        <p:spPr>
          <a:xfrm>
            <a:off x="684211" y="5132981"/>
            <a:ext cx="8535990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0F486F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4" name="Google Shape;104;p23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23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23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tar la tarjeta de nombre">
  <p:cSld name="Citar la tarjeta de nombre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4"/>
          <p:cNvSpPr txBox="1"/>
          <p:nvPr>
            <p:ph type="title"/>
          </p:nvPr>
        </p:nvSpPr>
        <p:spPr>
          <a:xfrm>
            <a:off x="1141413" y="685800"/>
            <a:ext cx="9144000" cy="274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  <a:defRPr b="0" sz="3200" cap="none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24"/>
          <p:cNvSpPr txBox="1"/>
          <p:nvPr>
            <p:ph idx="1" type="body"/>
          </p:nvPr>
        </p:nvSpPr>
        <p:spPr>
          <a:xfrm>
            <a:off x="684212" y="3928534"/>
            <a:ext cx="8534401" cy="10498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1920"/>
              <a:buNone/>
              <a:defRPr b="0" sz="2400" cap="none">
                <a:solidFill>
                  <a:schemeClr val="lt1"/>
                </a:solidFill>
              </a:defRPr>
            </a:lvl1pPr>
            <a:lvl2pPr indent="-320040" lvl="1" marL="914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110" name="Google Shape;110;p24"/>
          <p:cNvSpPr txBox="1"/>
          <p:nvPr>
            <p:ph idx="2" type="body"/>
          </p:nvPr>
        </p:nvSpPr>
        <p:spPr>
          <a:xfrm>
            <a:off x="684211" y="4978400"/>
            <a:ext cx="8534401" cy="10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0F486F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11" name="Google Shape;111;p24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24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24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  <p:sp>
        <p:nvSpPr>
          <p:cNvPr id="114" name="Google Shape;114;p24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80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  <a:endParaRPr/>
          </a:p>
        </p:txBody>
      </p:sp>
      <p:sp>
        <p:nvSpPr>
          <p:cNvPr id="115" name="Google Shape;115;p2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80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dadero o falso">
  <p:cSld name="Verdadero o falso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5"/>
          <p:cNvSpPr txBox="1"/>
          <p:nvPr>
            <p:ph type="title"/>
          </p:nvPr>
        </p:nvSpPr>
        <p:spPr>
          <a:xfrm>
            <a:off x="684213" y="685800"/>
            <a:ext cx="10058400" cy="274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p25"/>
          <p:cNvSpPr txBox="1"/>
          <p:nvPr>
            <p:ph idx="1" type="body"/>
          </p:nvPr>
        </p:nvSpPr>
        <p:spPr>
          <a:xfrm>
            <a:off x="684212" y="3928534"/>
            <a:ext cx="85344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1920"/>
              <a:buNone/>
              <a:defRPr b="0" sz="2400" cap="none">
                <a:solidFill>
                  <a:schemeClr val="lt1"/>
                </a:solidFill>
              </a:defRPr>
            </a:lvl1pPr>
            <a:lvl2pPr indent="-320040" lvl="1" marL="914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119" name="Google Shape;119;p25"/>
          <p:cNvSpPr txBox="1"/>
          <p:nvPr>
            <p:ph idx="2" type="body"/>
          </p:nvPr>
        </p:nvSpPr>
        <p:spPr>
          <a:xfrm>
            <a:off x="684211" y="4766732"/>
            <a:ext cx="8534401" cy="12276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0F486F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0" name="Google Shape;120;p25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25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25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6"/>
          <p:cNvSpPr txBox="1"/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26"/>
          <p:cNvSpPr txBox="1"/>
          <p:nvPr>
            <p:ph idx="1" type="body"/>
          </p:nvPr>
        </p:nvSpPr>
        <p:spPr>
          <a:xfrm rot="5400000">
            <a:off x="3143778" y="-1773766"/>
            <a:ext cx="3615267" cy="853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indent="-320040" lvl="1" marL="914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126" name="Google Shape;126;p26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" name="Google Shape;127;p26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" name="Google Shape;128;p26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7"/>
          <p:cNvSpPr txBox="1"/>
          <p:nvPr>
            <p:ph type="title"/>
          </p:nvPr>
        </p:nvSpPr>
        <p:spPr>
          <a:xfrm rot="5400000">
            <a:off x="7427912" y="1943100"/>
            <a:ext cx="45720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27"/>
          <p:cNvSpPr txBox="1"/>
          <p:nvPr>
            <p:ph idx="1" type="body"/>
          </p:nvPr>
        </p:nvSpPr>
        <p:spPr>
          <a:xfrm rot="5400000">
            <a:off x="1943100" y="-571500"/>
            <a:ext cx="5308600" cy="78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indent="-320040" lvl="1" marL="914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132" name="Google Shape;132;p27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27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27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2"/>
          <p:cNvSpPr txBox="1"/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2"/>
          <p:cNvSpPr txBox="1"/>
          <p:nvPr>
            <p:ph idx="1" type="body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indent="-320040" lvl="1" marL="914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31" name="Google Shape;31;p12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2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2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3"/>
          <p:cNvSpPr txBox="1"/>
          <p:nvPr>
            <p:ph type="title"/>
          </p:nvPr>
        </p:nvSpPr>
        <p:spPr>
          <a:xfrm>
            <a:off x="684211" y="2006600"/>
            <a:ext cx="8534401" cy="228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 b="0" sz="36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3"/>
          <p:cNvSpPr txBox="1"/>
          <p:nvPr>
            <p:ph idx="1" type="body"/>
          </p:nvPr>
        </p:nvSpPr>
        <p:spPr>
          <a:xfrm>
            <a:off x="684213" y="4495800"/>
            <a:ext cx="8534400" cy="149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0F486F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7" name="Google Shape;37;p13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3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3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4"/>
          <p:cNvSpPr txBox="1"/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4"/>
          <p:cNvSpPr txBox="1"/>
          <p:nvPr>
            <p:ph idx="1" type="body"/>
          </p:nvPr>
        </p:nvSpPr>
        <p:spPr>
          <a:xfrm>
            <a:off x="684211" y="685800"/>
            <a:ext cx="4937655" cy="3615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indent="-320040" lvl="1" marL="914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43" name="Google Shape;43;p14"/>
          <p:cNvSpPr txBox="1"/>
          <p:nvPr>
            <p:ph idx="2" type="body"/>
          </p:nvPr>
        </p:nvSpPr>
        <p:spPr>
          <a:xfrm>
            <a:off x="5808133" y="685801"/>
            <a:ext cx="4934479" cy="36152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indent="-320040" lvl="1" marL="914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44" name="Google Shape;44;p14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4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4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5"/>
          <p:cNvSpPr txBox="1"/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5"/>
          <p:cNvSpPr txBox="1"/>
          <p:nvPr>
            <p:ph idx="1" type="body"/>
          </p:nvPr>
        </p:nvSpPr>
        <p:spPr>
          <a:xfrm>
            <a:off x="972080" y="685800"/>
            <a:ext cx="4649787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560"/>
              </a:spcBef>
              <a:spcAft>
                <a:spcPts val="0"/>
              </a:spcAft>
              <a:buSzPts val="2240"/>
              <a:buNone/>
              <a:defRPr b="0" sz="28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50" name="Google Shape;50;p15"/>
          <p:cNvSpPr txBox="1"/>
          <p:nvPr>
            <p:ph idx="2" type="body"/>
          </p:nvPr>
        </p:nvSpPr>
        <p:spPr>
          <a:xfrm>
            <a:off x="684211" y="1270529"/>
            <a:ext cx="4937655" cy="30305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indent="-320040" lvl="1" marL="914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51" name="Google Shape;51;p15"/>
          <p:cNvSpPr txBox="1"/>
          <p:nvPr>
            <p:ph idx="3" type="body"/>
          </p:nvPr>
        </p:nvSpPr>
        <p:spPr>
          <a:xfrm>
            <a:off x="6079066" y="685800"/>
            <a:ext cx="4665134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560"/>
              </a:spcBef>
              <a:spcAft>
                <a:spcPts val="0"/>
              </a:spcAft>
              <a:buSzPts val="2240"/>
              <a:buNone/>
              <a:defRPr b="0" sz="28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52" name="Google Shape;52;p15"/>
          <p:cNvSpPr txBox="1"/>
          <p:nvPr>
            <p:ph idx="4" type="body"/>
          </p:nvPr>
        </p:nvSpPr>
        <p:spPr>
          <a:xfrm>
            <a:off x="5806545" y="1262062"/>
            <a:ext cx="4929188" cy="30305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indent="-320040" lvl="1" marL="914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53" name="Google Shape;53;p15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5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5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6"/>
          <p:cNvSpPr txBox="1"/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6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6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6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7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7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7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8"/>
          <p:cNvSpPr txBox="1"/>
          <p:nvPr>
            <p:ph type="title"/>
          </p:nvPr>
        </p:nvSpPr>
        <p:spPr>
          <a:xfrm>
            <a:off x="7085012" y="685800"/>
            <a:ext cx="3657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entury Gothic"/>
              <a:buNone/>
              <a:defRPr b="0"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8"/>
          <p:cNvSpPr txBox="1"/>
          <p:nvPr>
            <p:ph idx="1" type="body"/>
          </p:nvPr>
        </p:nvSpPr>
        <p:spPr>
          <a:xfrm>
            <a:off x="684212" y="685800"/>
            <a:ext cx="5943601" cy="530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indent="-320040" lvl="1" marL="914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68" name="Google Shape;68;p18"/>
          <p:cNvSpPr txBox="1"/>
          <p:nvPr>
            <p:ph idx="2" type="body"/>
          </p:nvPr>
        </p:nvSpPr>
        <p:spPr>
          <a:xfrm>
            <a:off x="7085012" y="2209799"/>
            <a:ext cx="3657600" cy="2091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SzPts val="1280"/>
              <a:buNone/>
              <a:defRPr sz="16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69" name="Google Shape;69;p18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8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8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9"/>
          <p:cNvSpPr txBox="1"/>
          <p:nvPr>
            <p:ph type="title"/>
          </p:nvPr>
        </p:nvSpPr>
        <p:spPr>
          <a:xfrm>
            <a:off x="4722812" y="1447800"/>
            <a:ext cx="6019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entury Gothic"/>
              <a:buNone/>
              <a:defRPr b="0" sz="28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9"/>
          <p:cNvSpPr/>
          <p:nvPr>
            <p:ph idx="2" type="pic"/>
          </p:nvPr>
        </p:nvSpPr>
        <p:spPr>
          <a:xfrm>
            <a:off x="989012" y="914400"/>
            <a:ext cx="3280974" cy="4572000"/>
          </a:xfrm>
          <a:prstGeom prst="snip2DiagRect">
            <a:avLst>
              <a:gd fmla="val 10815" name="adj1"/>
              <a:gd fmla="val 0" name="adj2"/>
            </a:avLst>
          </a:prstGeom>
          <a:noFill/>
          <a:ln cap="flat" cmpd="sng" w="15875">
            <a:solidFill>
              <a:schemeClr val="lt1">
                <a:alpha val="40000"/>
              </a:schemeClr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5" name="Google Shape;75;p19"/>
          <p:cNvSpPr txBox="1"/>
          <p:nvPr>
            <p:ph idx="1" type="body"/>
          </p:nvPr>
        </p:nvSpPr>
        <p:spPr>
          <a:xfrm>
            <a:off x="4722812" y="2777066"/>
            <a:ext cx="6021388" cy="20489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SzPts val="1440"/>
              <a:buNone/>
              <a:defRPr sz="18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76" name="Google Shape;76;p19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9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9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18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62D2EF"/>
            </a:gs>
            <a:gs pos="10000">
              <a:srgbClr val="62D2EF"/>
            </a:gs>
            <a:gs pos="100000">
              <a:srgbClr val="05578D"/>
            </a:gs>
          </a:gsLst>
          <a:lin ang="6120000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0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7" name="Google Shape;7;p10"/>
            <p:cNvCxnSpPr/>
            <p:nvPr/>
          </p:nvCxnSpPr>
          <p:spPr>
            <a:xfrm flipH="1">
              <a:off x="11276012" y="2963333"/>
              <a:ext cx="912814" cy="912812"/>
            </a:xfrm>
            <a:prstGeom prst="straightConnector1">
              <a:avLst/>
            </a:prstGeom>
            <a:noFill/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8" name="Google Shape;8;p10"/>
            <p:cNvCxnSpPr/>
            <p:nvPr/>
          </p:nvCxnSpPr>
          <p:spPr>
            <a:xfrm flipH="1">
              <a:off x="9206969" y="3190344"/>
              <a:ext cx="2981857" cy="2981856"/>
            </a:xfrm>
            <a:prstGeom prst="straightConnector1">
              <a:avLst/>
            </a:prstGeom>
            <a:noFill/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9" name="Google Shape;9;p10"/>
            <p:cNvCxnSpPr/>
            <p:nvPr/>
          </p:nvCxnSpPr>
          <p:spPr>
            <a:xfrm flipH="1">
              <a:off x="10292292" y="3285067"/>
              <a:ext cx="1896534" cy="1896533"/>
            </a:xfrm>
            <a:prstGeom prst="straightConnector1">
              <a:avLst/>
            </a:prstGeom>
            <a:noFill/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0" name="Google Shape;10;p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1" name="Google Shape;11;p10"/>
            <p:cNvCxnSpPr/>
            <p:nvPr/>
          </p:nvCxnSpPr>
          <p:spPr>
            <a:xfrm flipH="1">
              <a:off x="10918826" y="3683001"/>
              <a:ext cx="1270001" cy="1269999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2" name="Google Shape;12;p10"/>
          <p:cNvSpPr txBox="1"/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 b="0" i="0" sz="3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3" name="Google Shape;13;p10"/>
          <p:cNvSpPr txBox="1"/>
          <p:nvPr>
            <p:ph idx="1" type="body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302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▶"/>
              <a:defRPr b="0" i="0" sz="2000" u="none" cap="none" strike="noStrik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20040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40"/>
              <a:buFont typeface="Noto Sans Symbols"/>
              <a:buChar char="▶"/>
              <a:defRPr b="0" i="0" sz="1800" u="none" cap="none" strike="noStrik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09880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Char char="▶"/>
              <a:defRPr b="0" i="0" sz="1600" u="none" cap="none" strike="noStrik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99719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b="0" i="0" sz="1400" u="none" cap="none" strike="noStrik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9972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b="0" i="0" sz="1400" u="none" cap="none" strike="noStrik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99720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b="0" i="0" sz="1400" u="none" cap="none" strike="noStrik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99720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b="0" i="0" sz="1400" u="none" cap="none" strike="noStrik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99720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b="0" i="0" sz="1400" u="none" cap="none" strike="noStrik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99720" lvl="8" marL="4114800" marR="0" rtl="0" algn="l"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b="0" i="0" sz="1400" u="none" cap="none" strike="noStrik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4" name="Google Shape;14;p10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5" name="Google Shape;15;p10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6" name="Google Shape;16;p10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3200" u="none" cap="none" strike="noStrik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"/>
          <p:cNvSpPr txBox="1"/>
          <p:nvPr>
            <p:ph type="ctrTitle"/>
          </p:nvPr>
        </p:nvSpPr>
        <p:spPr>
          <a:xfrm>
            <a:off x="774364" y="1303987"/>
            <a:ext cx="10533287" cy="29718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entury Gothic"/>
              <a:buNone/>
            </a:pPr>
            <a:r>
              <a:rPr b="1" lang="es-CL" u="sng">
                <a:solidFill>
                  <a:schemeClr val="dk1"/>
                </a:solidFill>
              </a:rPr>
              <a:t>PROPUESTAS  FEDERACION NACIONAL PATRONES Y MOTORISTAS “FENAPAM” </a:t>
            </a:r>
            <a:br>
              <a:rPr b="1" lang="es-CL" u="sng">
                <a:solidFill>
                  <a:schemeClr val="dk1"/>
                </a:solidFill>
              </a:rPr>
            </a:br>
            <a:endParaRPr b="1" u="sng">
              <a:solidFill>
                <a:schemeClr val="dk1"/>
              </a:solidFill>
            </a:endParaRPr>
          </a:p>
        </p:txBody>
      </p:sp>
    </p:spTree>
  </p:cSld>
  <p:clrMapOvr>
    <a:masterClrMapping/>
  </p:clrMapOvr>
  <p:transition spd="slow">
    <p:push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6"/>
          <p:cNvSpPr txBox="1"/>
          <p:nvPr/>
        </p:nvSpPr>
        <p:spPr>
          <a:xfrm>
            <a:off x="167424" y="553792"/>
            <a:ext cx="11629623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CL" sz="3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Efectos de la ley de Pesca e implementación de Cuotas </a:t>
            </a:r>
            <a:endParaRPr b="1" sz="3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graphicFrame>
        <p:nvGraphicFramePr>
          <p:cNvPr id="145" name="Google Shape;145;p6"/>
          <p:cNvGraphicFramePr/>
          <p:nvPr/>
        </p:nvGraphicFramePr>
        <p:xfrm>
          <a:off x="1579250" y="1778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{D40F42F2-0509-4AF5-BFEC-5FD0AF09FBD2}</a:tableStyleId>
              </a:tblPr>
              <a:tblGrid>
                <a:gridCol w="6007700"/>
                <a:gridCol w="2986350"/>
              </a:tblGrid>
              <a:tr h="905000"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2000"/>
                        <a:t>Efecto Ley de Pesca ( cuotas)</a:t>
                      </a:r>
                      <a:endParaRPr sz="2000"/>
                    </a:p>
                  </a:txBody>
                  <a:tcPr marT="9525" marB="91425" marR="9525" marL="95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D79B"/>
                    </a:solidFill>
                  </a:tcPr>
                </a:tc>
                <a:tc hMerge="1"/>
              </a:tr>
              <a:tr h="4863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2000"/>
                        <a:t> </a:t>
                      </a:r>
                      <a:endParaRPr sz="2000"/>
                    </a:p>
                  </a:txBody>
                  <a:tcPr marT="9525" marB="91425" marR="9525" marL="95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2000"/>
                        <a:t>INDUSTRIAL</a:t>
                      </a:r>
                      <a:endParaRPr sz="2000"/>
                    </a:p>
                  </a:txBody>
                  <a:tcPr marT="9525" marB="91425" marR="9525" marL="95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1DE"/>
                    </a:solidFill>
                  </a:tcPr>
                </a:tc>
              </a:tr>
              <a:tr h="8643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2000"/>
                        <a:t>FLOTA HASTA EL AÑO 2002</a:t>
                      </a:r>
                      <a:endParaRPr sz="2000"/>
                    </a:p>
                  </a:txBody>
                  <a:tcPr marT="9525" marB="91425" marR="9525" marL="95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2000"/>
                        <a:t>115</a:t>
                      </a:r>
                      <a:endParaRPr sz="2000"/>
                    </a:p>
                  </a:txBody>
                  <a:tcPr marT="9525" marB="91425" marR="9525" marL="95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1DE"/>
                    </a:solidFill>
                  </a:tcPr>
                </a:tc>
              </a:tr>
              <a:tr h="8643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2000"/>
                        <a:t>FLOTA HASTA EL AÑO 2016</a:t>
                      </a:r>
                      <a:endParaRPr sz="2000"/>
                    </a:p>
                  </a:txBody>
                  <a:tcPr marT="9525" marB="91425" marR="9525" marL="95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2000"/>
                        <a:t>61</a:t>
                      </a:r>
                      <a:endParaRPr sz="2000"/>
                    </a:p>
                  </a:txBody>
                  <a:tcPr marT="9525" marB="91425" marR="9525" marL="95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1DE"/>
                    </a:solidFill>
                  </a:tcPr>
                </a:tc>
              </a:tr>
              <a:tr h="4863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2000"/>
                        <a:t>FLOTA ACTUAL AÑO 2022</a:t>
                      </a:r>
                      <a:endParaRPr sz="2000"/>
                    </a:p>
                  </a:txBody>
                  <a:tcPr marT="9525" marB="91425" marR="9525" marL="95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2000"/>
                        <a:t>23</a:t>
                      </a:r>
                      <a:endParaRPr sz="2000"/>
                    </a:p>
                  </a:txBody>
                  <a:tcPr marT="9525" marB="91425" marR="9525" marL="95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1DE"/>
                    </a:solidFill>
                  </a:tcPr>
                </a:tc>
              </a:tr>
              <a:tr h="4863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2000">
                          <a:solidFill>
                            <a:srgbClr val="FFFFFF"/>
                          </a:solidFill>
                        </a:rPr>
                        <a:t>Reduccion de la flota</a:t>
                      </a:r>
                      <a:endParaRPr sz="2000">
                        <a:solidFill>
                          <a:srgbClr val="FFFFFF"/>
                        </a:solidFill>
                      </a:endParaRPr>
                    </a:p>
                  </a:txBody>
                  <a:tcPr marT="9525" marB="91425" marR="9525" marL="95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6933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2000">
                          <a:solidFill>
                            <a:srgbClr val="FFFFFF"/>
                          </a:solidFill>
                        </a:rPr>
                        <a:t>37,70%</a:t>
                      </a:r>
                      <a:endParaRPr sz="2000">
                        <a:solidFill>
                          <a:srgbClr val="FFFFFF"/>
                        </a:solidFill>
                      </a:endParaRPr>
                    </a:p>
                  </a:txBody>
                  <a:tcPr marT="9525" marB="91425" marR="9525" marL="95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6933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p14:dur="800">
    <p:circle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"/>
          <p:cNvSpPr txBox="1"/>
          <p:nvPr/>
        </p:nvSpPr>
        <p:spPr>
          <a:xfrm>
            <a:off x="1120462" y="244698"/>
            <a:ext cx="9787944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CL" sz="2800" u="sng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HABITUALIDAD PESQUERA</a:t>
            </a:r>
            <a:endParaRPr b="1" sz="2800" u="sng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51" name="Google Shape;151;p2"/>
          <p:cNvSpPr txBox="1"/>
          <p:nvPr/>
        </p:nvSpPr>
        <p:spPr>
          <a:xfrm>
            <a:off x="1012600" y="1365475"/>
            <a:ext cx="10294800" cy="384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Century Gothic"/>
              <a:buChar char="●"/>
            </a:pPr>
            <a:r>
              <a:rPr lang="es-CL" sz="27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 conoce que en la </a:t>
            </a:r>
            <a:r>
              <a:rPr lang="es-CL" sz="27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actualidad</a:t>
            </a:r>
            <a:r>
              <a:rPr lang="es-CL" sz="27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solamente se reconoce  la industria y pescadores artesanales, es por esto que solicitamos que en la nueva ley se reconozca al trabajador ( tripulantes, patrones y  motoristas ) ya que son los encargados de capturar la pesca. Labor que se ha realizado durante un periodo de 8 </a:t>
            </a:r>
            <a:r>
              <a:rPr lang="es-CL" sz="27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décadas.</a:t>
            </a:r>
            <a:endParaRPr sz="27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p:transition spd="slow">
    <p:wipe dir="l"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"/>
          <p:cNvSpPr txBox="1"/>
          <p:nvPr>
            <p:ph idx="1" type="body"/>
          </p:nvPr>
        </p:nvSpPr>
        <p:spPr>
          <a:xfrm>
            <a:off x="375125" y="827475"/>
            <a:ext cx="6406200" cy="88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lnSpcReduction="10000"/>
          </a:bodyPr>
          <a:lstStyle/>
          <a:p>
            <a:pPr indent="0" lvl="0" marL="28575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CL" sz="2800" u="sng">
                <a:solidFill>
                  <a:schemeClr val="dk1"/>
                </a:solidFill>
              </a:rPr>
              <a:t>Mantener Articulo 47 de la ley “PERFORACIONES”</a:t>
            </a:r>
            <a:endParaRPr b="1" sz="2800" u="sng">
              <a:solidFill>
                <a:schemeClr val="dk1"/>
              </a:solidFill>
            </a:endParaRPr>
          </a:p>
        </p:txBody>
      </p:sp>
      <p:sp>
        <p:nvSpPr>
          <p:cNvPr id="157" name="Google Shape;157;p3"/>
          <p:cNvSpPr txBox="1"/>
          <p:nvPr/>
        </p:nvSpPr>
        <p:spPr>
          <a:xfrm>
            <a:off x="502275" y="2173175"/>
            <a:ext cx="9424200" cy="264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4064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entury Gothic"/>
              <a:buChar char="●"/>
            </a:pPr>
            <a:r>
              <a:rPr lang="es-CL" sz="2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La pesca objetivo de la zona norte por años ha sido la ANCHOVETA la que regularmente se encuentra en las primeras millas marinas. </a:t>
            </a:r>
            <a:endParaRPr sz="2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p:transition spd="slow" p14:dur="1500">
    <p:split orient="vert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5"/>
          <p:cNvSpPr txBox="1"/>
          <p:nvPr>
            <p:ph idx="1" type="body"/>
          </p:nvPr>
        </p:nvSpPr>
        <p:spPr>
          <a:xfrm>
            <a:off x="167426" y="685800"/>
            <a:ext cx="6774288" cy="4968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285750" lvl="0" marL="285750" rtl="0" algn="l">
              <a:spcBef>
                <a:spcPts val="0"/>
              </a:spcBef>
              <a:spcAft>
                <a:spcPts val="0"/>
              </a:spcAft>
              <a:buSzPts val="2560"/>
              <a:buChar char="▶"/>
            </a:pPr>
            <a:r>
              <a:rPr lang="es-CL" sz="3200">
                <a:solidFill>
                  <a:schemeClr val="lt1"/>
                </a:solidFill>
              </a:rPr>
              <a:t>El 02 de marzo de 1994, se genera el primer gran acuerdo entre el sector Artesanal e Industrial, para regular la operación de la flota en las primeras millas de la costa.</a:t>
            </a:r>
            <a:endParaRPr sz="3200">
              <a:solidFill>
                <a:schemeClr val="lt1"/>
              </a:solidFill>
            </a:endParaRPr>
          </a:p>
        </p:txBody>
      </p:sp>
      <p:pic>
        <p:nvPicPr>
          <p:cNvPr id="163" name="Google Shape;163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941714" y="128788"/>
            <a:ext cx="5037751" cy="65038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wipe dir="l"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" name="Google Shape;168;p4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448484" y="1852139"/>
            <a:ext cx="5078832" cy="391761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99158" y="239035"/>
            <a:ext cx="7797459" cy="1347333"/>
          </a:xfrm>
          <a:prstGeom prst="rect">
            <a:avLst/>
          </a:prstGeom>
          <a:noFill/>
          <a:ln>
            <a:noFill/>
          </a:ln>
        </p:spPr>
      </p:pic>
      <p:sp>
        <p:nvSpPr>
          <p:cNvPr id="170" name="Google Shape;170;p4"/>
          <p:cNvSpPr txBox="1"/>
          <p:nvPr/>
        </p:nvSpPr>
        <p:spPr>
          <a:xfrm>
            <a:off x="678748" y="2562895"/>
            <a:ext cx="5769736" cy="29546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lang="es-CL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Surgencia - Sol – Fitoplancton</a:t>
            </a:r>
            <a:endParaRPr/>
          </a:p>
          <a:p>
            <a:pPr indent="-1333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lang="es-CL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Plataforma</a:t>
            </a:r>
            <a:endParaRPr/>
          </a:p>
          <a:p>
            <a:pPr indent="-1333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lang="es-CL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Cuña de masa de agua cálida</a:t>
            </a:r>
            <a:endParaRPr/>
          </a:p>
          <a:p>
            <a:pPr indent="-1333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lang="es-CL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Reproducción y desove</a:t>
            </a:r>
            <a:br>
              <a:rPr lang="es-CL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1bf3f5c456d_1_1"/>
          <p:cNvSpPr txBox="1"/>
          <p:nvPr>
            <p:ph type="title"/>
          </p:nvPr>
        </p:nvSpPr>
        <p:spPr>
          <a:xfrm>
            <a:off x="576837" y="252882"/>
            <a:ext cx="8534400" cy="15072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CL">
                <a:solidFill>
                  <a:schemeClr val="dk1"/>
                </a:solidFill>
              </a:rPr>
              <a:t>C</a:t>
            </a:r>
            <a:r>
              <a:rPr lang="es-CL" u="sng">
                <a:solidFill>
                  <a:schemeClr val="dk1"/>
                </a:solidFill>
              </a:rPr>
              <a:t>OMITÉ</a:t>
            </a:r>
            <a:r>
              <a:rPr lang="es-CL" u="sng">
                <a:solidFill>
                  <a:schemeClr val="dk1"/>
                </a:solidFill>
              </a:rPr>
              <a:t> DE MANEJO</a:t>
            </a:r>
            <a:endParaRPr u="sng">
              <a:solidFill>
                <a:schemeClr val="dk1"/>
              </a:solidFill>
            </a:endParaRPr>
          </a:p>
        </p:txBody>
      </p:sp>
      <p:sp>
        <p:nvSpPr>
          <p:cNvPr id="176" name="Google Shape;176;g1bf3f5c456d_1_1"/>
          <p:cNvSpPr txBox="1"/>
          <p:nvPr>
            <p:ph idx="1" type="body"/>
          </p:nvPr>
        </p:nvSpPr>
        <p:spPr>
          <a:xfrm>
            <a:off x="684199" y="2286000"/>
            <a:ext cx="7554600" cy="2015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412750" lvl="0" marL="457200" rtl="0" algn="l">
              <a:spcBef>
                <a:spcPts val="360"/>
              </a:spcBef>
              <a:spcAft>
                <a:spcPts val="0"/>
              </a:spcAft>
              <a:buSzPts val="2900"/>
              <a:buChar char="●"/>
            </a:pPr>
            <a:r>
              <a:rPr lang="es-CL" sz="2900">
                <a:solidFill>
                  <a:schemeClr val="lt1"/>
                </a:solidFill>
              </a:rPr>
              <a:t>Se solicita en la nueva ley que las decisiones tomadas en los </a:t>
            </a:r>
            <a:r>
              <a:rPr lang="es-CL" sz="2900">
                <a:solidFill>
                  <a:schemeClr val="lt1"/>
                </a:solidFill>
              </a:rPr>
              <a:t>comité</a:t>
            </a:r>
            <a:r>
              <a:rPr lang="es-CL" sz="2900">
                <a:solidFill>
                  <a:schemeClr val="lt1"/>
                </a:solidFill>
              </a:rPr>
              <a:t> de manejo sean RESOLUTIVAS y no CONSULTIVAS.</a:t>
            </a:r>
            <a:endParaRPr sz="29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1bf3f5c456d_1_6"/>
          <p:cNvSpPr txBox="1"/>
          <p:nvPr>
            <p:ph type="title"/>
          </p:nvPr>
        </p:nvSpPr>
        <p:spPr>
          <a:xfrm>
            <a:off x="500100" y="326523"/>
            <a:ext cx="7370400" cy="11463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CL" u="sng">
                <a:solidFill>
                  <a:schemeClr val="dk1"/>
                </a:solidFill>
              </a:rPr>
              <a:t>Beneficios para los desempleados por ley de pesca</a:t>
            </a:r>
            <a:endParaRPr u="sng">
              <a:solidFill>
                <a:schemeClr val="dk1"/>
              </a:solidFill>
            </a:endParaRPr>
          </a:p>
        </p:txBody>
      </p:sp>
      <p:sp>
        <p:nvSpPr>
          <p:cNvPr id="182" name="Google Shape;182;g1bf3f5c456d_1_6"/>
          <p:cNvSpPr txBox="1"/>
          <p:nvPr>
            <p:ph idx="1" type="body"/>
          </p:nvPr>
        </p:nvSpPr>
        <p:spPr>
          <a:xfrm>
            <a:off x="684200" y="2239975"/>
            <a:ext cx="9902100" cy="3099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 fontScale="32500" lnSpcReduction="20000"/>
          </a:bodyPr>
          <a:lstStyle/>
          <a:p>
            <a:pPr indent="-383381" lvl="0" marL="457200" rtl="0" algn="l">
              <a:spcBef>
                <a:spcPts val="360"/>
              </a:spcBef>
              <a:spcAft>
                <a:spcPts val="0"/>
              </a:spcAft>
              <a:buSzPct val="100000"/>
              <a:buChar char="●"/>
            </a:pPr>
            <a:r>
              <a:rPr lang="es-CL" sz="7500">
                <a:solidFill>
                  <a:schemeClr val="lt1"/>
                </a:solidFill>
              </a:rPr>
              <a:t>Considerar </a:t>
            </a:r>
            <a:r>
              <a:rPr lang="es-CL" sz="7500">
                <a:solidFill>
                  <a:schemeClr val="lt1"/>
                </a:solidFill>
              </a:rPr>
              <a:t>mínimo</a:t>
            </a:r>
            <a:r>
              <a:rPr lang="es-CL" sz="7500">
                <a:solidFill>
                  <a:schemeClr val="lt1"/>
                </a:solidFill>
              </a:rPr>
              <a:t> 6 años para los beneficios a trabajadores por </a:t>
            </a:r>
            <a:r>
              <a:rPr lang="es-CL" sz="7500">
                <a:solidFill>
                  <a:schemeClr val="lt1"/>
                </a:solidFill>
              </a:rPr>
              <a:t>desvinculación</a:t>
            </a:r>
            <a:r>
              <a:rPr lang="es-CL" sz="7500">
                <a:solidFill>
                  <a:schemeClr val="lt1"/>
                </a:solidFill>
              </a:rPr>
              <a:t> de esta.</a:t>
            </a:r>
            <a:br>
              <a:rPr lang="es-CL" sz="7500">
                <a:solidFill>
                  <a:schemeClr val="lt1"/>
                </a:solidFill>
              </a:rPr>
            </a:br>
            <a:endParaRPr sz="7500">
              <a:solidFill>
                <a:schemeClr val="lt1"/>
              </a:solidFill>
            </a:endParaRPr>
          </a:p>
          <a:p>
            <a:pPr indent="-383381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s-CL" sz="7500">
                <a:solidFill>
                  <a:schemeClr val="lt1"/>
                </a:solidFill>
              </a:rPr>
              <a:t>Crear un ministerio del mar.</a:t>
            </a:r>
            <a:br>
              <a:rPr lang="es-CL" sz="7500">
                <a:solidFill>
                  <a:schemeClr val="lt1"/>
                </a:solidFill>
              </a:rPr>
            </a:br>
            <a:endParaRPr sz="7500">
              <a:solidFill>
                <a:schemeClr val="lt1"/>
              </a:solidFill>
            </a:endParaRPr>
          </a:p>
          <a:p>
            <a:pPr indent="-383381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s-CL" sz="7500">
                <a:solidFill>
                  <a:schemeClr val="lt1"/>
                </a:solidFill>
              </a:rPr>
              <a:t>Rango </a:t>
            </a:r>
            <a:r>
              <a:rPr lang="es-CL" sz="7500">
                <a:solidFill>
                  <a:schemeClr val="lt1"/>
                </a:solidFill>
              </a:rPr>
              <a:t>etario</a:t>
            </a:r>
            <a:r>
              <a:rPr lang="es-CL" sz="7500">
                <a:solidFill>
                  <a:schemeClr val="lt1"/>
                </a:solidFill>
              </a:rPr>
              <a:t>.</a:t>
            </a:r>
            <a:br>
              <a:rPr lang="es-CL" sz="7500">
                <a:solidFill>
                  <a:schemeClr val="lt1"/>
                </a:solidFill>
              </a:rPr>
            </a:br>
            <a:endParaRPr sz="7500">
              <a:solidFill>
                <a:schemeClr val="lt1"/>
              </a:solidFill>
            </a:endParaRPr>
          </a:p>
          <a:p>
            <a:pPr indent="-383381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s-CL" sz="7500">
                <a:solidFill>
                  <a:schemeClr val="lt1"/>
                </a:solidFill>
              </a:rPr>
              <a:t>Cursos FAP.</a:t>
            </a:r>
            <a:br>
              <a:rPr lang="es-CL" sz="7500">
                <a:solidFill>
                  <a:schemeClr val="lt1"/>
                </a:solidFill>
              </a:rPr>
            </a:br>
            <a:br>
              <a:rPr lang="es-CL" sz="2900">
                <a:solidFill>
                  <a:schemeClr val="lt1"/>
                </a:solidFill>
              </a:rPr>
            </a:br>
            <a:br>
              <a:rPr lang="es-CL" sz="2900">
                <a:solidFill>
                  <a:schemeClr val="lt1"/>
                </a:solidFill>
              </a:rPr>
            </a:br>
            <a:br>
              <a:rPr lang="es-CL" sz="2900">
                <a:solidFill>
                  <a:schemeClr val="lt1"/>
                </a:solidFill>
              </a:rPr>
            </a:br>
            <a:endParaRPr sz="29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60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9"/>
          <p:cNvSpPr txBox="1"/>
          <p:nvPr>
            <p:ph idx="1" type="body"/>
          </p:nvPr>
        </p:nvSpPr>
        <p:spPr>
          <a:xfrm>
            <a:off x="2770589" y="1587321"/>
            <a:ext cx="5974165" cy="3615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3840"/>
              <a:buNone/>
            </a:pPr>
            <a:r>
              <a:rPr b="1" lang="es-CL" sz="4800">
                <a:solidFill>
                  <a:schemeClr val="lt1"/>
                </a:solidFill>
              </a:rPr>
              <a:t>MUCHAS GRACIAS</a:t>
            </a:r>
            <a:endParaRPr b="1" sz="4800">
              <a:solidFill>
                <a:schemeClr val="lt1"/>
              </a:solidFill>
            </a:endParaRPr>
          </a:p>
        </p:txBody>
      </p:sp>
    </p:spTree>
  </p:cSld>
  <p:clrMapOvr>
    <a:masterClrMapping/>
  </p:clrMapOvr>
  <mc:AlternateContent>
    <mc:Choice Requires="p14">
      <p:transition spd="slow" p14:dur="3900">
        <p14:glitter dir="l" pattern="hexagon"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Sector">
  <a:themeElements>
    <a:clrScheme name="Slice">
      <a:dk1>
        <a:srgbClr val="000000"/>
      </a:dk1>
      <a:lt1>
        <a:srgbClr val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2016-06-24T20:05:43Z</dcterms:created>
  <dc:creator>Luis Bustos</dc:creator>
</cp:coreProperties>
</file>