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1" r:id="rId2"/>
    <p:sldId id="289" r:id="rId3"/>
    <p:sldId id="296" r:id="rId4"/>
    <p:sldId id="292" r:id="rId5"/>
    <p:sldId id="295" r:id="rId6"/>
    <p:sldId id="286" r:id="rId7"/>
    <p:sldId id="276" r:id="rId8"/>
    <p:sldId id="282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DED3C2-141F-4ADD-9624-8BEB92C2642E}" v="299" dt="2022-12-20T11:08:17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ulio silva ulloa" userId="614c7595d3f20fc7" providerId="LiveId" clId="{7DDED3C2-141F-4ADD-9624-8BEB92C2642E}"/>
    <pc:docChg chg="undo custSel addSld delSld modSld sldOrd">
      <pc:chgData name="braulio silva ulloa" userId="614c7595d3f20fc7" providerId="LiveId" clId="{7DDED3C2-141F-4ADD-9624-8BEB92C2642E}" dt="2022-12-20T11:08:37.923" v="908" actId="255"/>
      <pc:docMkLst>
        <pc:docMk/>
      </pc:docMkLst>
      <pc:sldChg chg="del">
        <pc:chgData name="braulio silva ulloa" userId="614c7595d3f20fc7" providerId="LiveId" clId="{7DDED3C2-141F-4ADD-9624-8BEB92C2642E}" dt="2022-12-20T02:42:57.335" v="327" actId="2696"/>
        <pc:sldMkLst>
          <pc:docMk/>
          <pc:sldMk cId="2648915549" sldId="258"/>
        </pc:sldMkLst>
      </pc:sldChg>
      <pc:sldChg chg="del">
        <pc:chgData name="braulio silva ulloa" userId="614c7595d3f20fc7" providerId="LiveId" clId="{7DDED3C2-141F-4ADD-9624-8BEB92C2642E}" dt="2022-12-20T09:28:51.650" v="540" actId="2696"/>
        <pc:sldMkLst>
          <pc:docMk/>
          <pc:sldMk cId="2234813175" sldId="260"/>
        </pc:sldMkLst>
      </pc:sldChg>
      <pc:sldChg chg="modSp del">
        <pc:chgData name="braulio silva ulloa" userId="614c7595d3f20fc7" providerId="LiveId" clId="{7DDED3C2-141F-4ADD-9624-8BEB92C2642E}" dt="2022-12-20T10:47:31.758" v="710" actId="2696"/>
        <pc:sldMkLst>
          <pc:docMk/>
          <pc:sldMk cId="4249795625" sldId="261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4249795625" sldId="261"/>
            <ac:spMk id="2" creationId="{D5EE4DBE-01F5-5434-BEF8-EEA7709F3E87}"/>
          </ac:spMkLst>
        </pc:spChg>
      </pc:sldChg>
      <pc:sldChg chg="del">
        <pc:chgData name="braulio silva ulloa" userId="614c7595d3f20fc7" providerId="LiveId" clId="{7DDED3C2-141F-4ADD-9624-8BEB92C2642E}" dt="2022-12-20T09:28:47.186" v="539" actId="2696"/>
        <pc:sldMkLst>
          <pc:docMk/>
          <pc:sldMk cId="1608521153" sldId="262"/>
        </pc:sldMkLst>
      </pc:sldChg>
      <pc:sldChg chg="del ord">
        <pc:chgData name="braulio silva ulloa" userId="614c7595d3f20fc7" providerId="LiveId" clId="{7DDED3C2-141F-4ADD-9624-8BEB92C2642E}" dt="2022-12-20T09:35:47.362" v="642" actId="2696"/>
        <pc:sldMkLst>
          <pc:docMk/>
          <pc:sldMk cId="1868957036" sldId="263"/>
        </pc:sldMkLst>
      </pc:sldChg>
      <pc:sldChg chg="modSp del">
        <pc:chgData name="braulio silva ulloa" userId="614c7595d3f20fc7" providerId="LiveId" clId="{7DDED3C2-141F-4ADD-9624-8BEB92C2642E}" dt="2022-12-20T10:56:38.232" v="756" actId="2696"/>
        <pc:sldMkLst>
          <pc:docMk/>
          <pc:sldMk cId="1233773405" sldId="264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1233773405" sldId="264"/>
            <ac:spMk id="2" creationId="{D593DE25-F0C3-39D1-F041-DB1182EBC08F}"/>
          </ac:spMkLst>
        </pc:spChg>
      </pc:sldChg>
      <pc:sldChg chg="modSp mod">
        <pc:chgData name="braulio silva ulloa" userId="614c7595d3f20fc7" providerId="LiveId" clId="{7DDED3C2-141F-4ADD-9624-8BEB92C2642E}" dt="2022-12-20T10:57:18.712" v="760" actId="14100"/>
        <pc:sldMkLst>
          <pc:docMk/>
          <pc:sldMk cId="2247616404" sldId="272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2247616404" sldId="272"/>
            <ac:spMk id="2" creationId="{DEEB86DC-C6CA-10CF-1B6A-6FEC1D37F898}"/>
          </ac:spMkLst>
        </pc:spChg>
        <pc:picChg chg="mod">
          <ac:chgData name="braulio silva ulloa" userId="614c7595d3f20fc7" providerId="LiveId" clId="{7DDED3C2-141F-4ADD-9624-8BEB92C2642E}" dt="2022-12-20T10:57:18.712" v="760" actId="14100"/>
          <ac:picMkLst>
            <pc:docMk/>
            <pc:sldMk cId="2247616404" sldId="272"/>
            <ac:picMk id="4" creationId="{D28FB8EE-2F4B-3203-68AB-F11E25D23244}"/>
          </ac:picMkLst>
        </pc:picChg>
      </pc:sldChg>
      <pc:sldChg chg="addSp modSp mod">
        <pc:chgData name="braulio silva ulloa" userId="614c7595d3f20fc7" providerId="LiveId" clId="{7DDED3C2-141F-4ADD-9624-8BEB92C2642E}" dt="2022-12-20T10:53:17.576" v="751" actId="14100"/>
        <pc:sldMkLst>
          <pc:docMk/>
          <pc:sldMk cId="0" sldId="276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76"/>
            <ac:spMk id="2" creationId="{00000000-0000-0000-0000-000000000000}"/>
          </ac:spMkLst>
        </pc:spChg>
        <pc:spChg chg="add mod">
          <ac:chgData name="braulio silva ulloa" userId="614c7595d3f20fc7" providerId="LiveId" clId="{7DDED3C2-141F-4ADD-9624-8BEB92C2642E}" dt="2022-12-20T10:53:17.576" v="751" actId="14100"/>
          <ac:spMkLst>
            <pc:docMk/>
            <pc:sldMk cId="0" sldId="276"/>
            <ac:spMk id="3" creationId="{88FD9204-7832-6A33-7796-A05BB46E8383}"/>
          </ac:spMkLst>
        </pc:spChg>
      </pc:sldChg>
      <pc:sldChg chg="modSp del">
        <pc:chgData name="braulio silva ulloa" userId="614c7595d3f20fc7" providerId="LiveId" clId="{7DDED3C2-141F-4ADD-9624-8BEB92C2642E}" dt="2022-12-20T10:56:43.854" v="757" actId="2696"/>
        <pc:sldMkLst>
          <pc:docMk/>
          <pc:sldMk cId="0" sldId="279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79"/>
            <ac:spMk id="2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79"/>
            <ac:spMk id="3" creationId="{00000000-0000-0000-0000-000000000000}"/>
          </ac:spMkLst>
        </pc:spChg>
      </pc:sldChg>
      <pc:sldChg chg="del">
        <pc:chgData name="braulio silva ulloa" userId="614c7595d3f20fc7" providerId="LiveId" clId="{7DDED3C2-141F-4ADD-9624-8BEB92C2642E}" dt="2022-12-20T09:27:12.839" v="537" actId="2696"/>
        <pc:sldMkLst>
          <pc:docMk/>
          <pc:sldMk cId="0" sldId="280"/>
        </pc:sldMkLst>
      </pc:sldChg>
      <pc:sldChg chg="modSp del">
        <pc:chgData name="braulio silva ulloa" userId="614c7595d3f20fc7" providerId="LiveId" clId="{7DDED3C2-141F-4ADD-9624-8BEB92C2642E}" dt="2022-12-20T10:56:10.647" v="752" actId="2696"/>
        <pc:sldMkLst>
          <pc:docMk/>
          <pc:sldMk cId="0" sldId="281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1"/>
            <ac:spMk id="2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1"/>
            <ac:spMk id="3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1"/>
            <ac:spMk id="4" creationId="{00000000-0000-0000-0000-000000000000}"/>
          </ac:spMkLst>
        </pc:spChg>
      </pc:sldChg>
      <pc:sldChg chg="modSp">
        <pc:chgData name="braulio silva ulloa" userId="614c7595d3f20fc7" providerId="LiveId" clId="{7DDED3C2-141F-4ADD-9624-8BEB92C2642E}" dt="2022-12-20T10:46:05.791" v="660"/>
        <pc:sldMkLst>
          <pc:docMk/>
          <pc:sldMk cId="0" sldId="282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2"/>
            <ac:spMk id="2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2"/>
            <ac:spMk id="3" creationId="{00000000-0000-0000-0000-000000000000}"/>
          </ac:spMkLst>
        </pc:spChg>
      </pc:sldChg>
      <pc:sldChg chg="del">
        <pc:chgData name="braulio silva ulloa" userId="614c7595d3f20fc7" providerId="LiveId" clId="{7DDED3C2-141F-4ADD-9624-8BEB92C2642E}" dt="2022-12-20T09:28:40.892" v="538" actId="2696"/>
        <pc:sldMkLst>
          <pc:docMk/>
          <pc:sldMk cId="0" sldId="283"/>
        </pc:sldMkLst>
      </pc:sldChg>
      <pc:sldChg chg="modSp mod ord">
        <pc:chgData name="braulio silva ulloa" userId="614c7595d3f20fc7" providerId="LiveId" clId="{7DDED3C2-141F-4ADD-9624-8BEB92C2642E}" dt="2022-12-20T11:06:48.330" v="780" actId="14100"/>
        <pc:sldMkLst>
          <pc:docMk/>
          <pc:sldMk cId="0" sldId="286"/>
        </pc:sldMkLst>
        <pc:spChg chg="mod">
          <ac:chgData name="braulio silva ulloa" userId="614c7595d3f20fc7" providerId="LiveId" clId="{7DDED3C2-141F-4ADD-9624-8BEB92C2642E}" dt="2022-12-20T11:06:48.330" v="780" actId="14100"/>
          <ac:spMkLst>
            <pc:docMk/>
            <pc:sldMk cId="0" sldId="286"/>
            <ac:spMk id="2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6"/>
            <ac:spMk id="3" creationId="{00000000-0000-0000-0000-000000000000}"/>
          </ac:spMkLst>
        </pc:spChg>
        <pc:picChg chg="mod">
          <ac:chgData name="braulio silva ulloa" userId="614c7595d3f20fc7" providerId="LiveId" clId="{7DDED3C2-141F-4ADD-9624-8BEB92C2642E}" dt="2022-12-20T09:24:58.643" v="536" actId="14100"/>
          <ac:picMkLst>
            <pc:docMk/>
            <pc:sldMk cId="0" sldId="286"/>
            <ac:picMk id="5" creationId="{00000000-0000-0000-0000-000000000000}"/>
          </ac:picMkLst>
        </pc:picChg>
        <pc:picChg chg="mod">
          <ac:chgData name="braulio silva ulloa" userId="614c7595d3f20fc7" providerId="LiveId" clId="{7DDED3C2-141F-4ADD-9624-8BEB92C2642E}" dt="2022-12-20T09:24:45.832" v="532" actId="14100"/>
          <ac:picMkLst>
            <pc:docMk/>
            <pc:sldMk cId="0" sldId="286"/>
            <ac:picMk id="6" creationId="{00000000-0000-0000-0000-000000000000}"/>
          </ac:picMkLst>
        </pc:picChg>
      </pc:sldChg>
      <pc:sldChg chg="del ord">
        <pc:chgData name="braulio silva ulloa" userId="614c7595d3f20fc7" providerId="LiveId" clId="{7DDED3C2-141F-4ADD-9624-8BEB92C2642E}" dt="2022-12-20T09:31:53.613" v="590" actId="2696"/>
        <pc:sldMkLst>
          <pc:docMk/>
          <pc:sldMk cId="0" sldId="287"/>
        </pc:sldMkLst>
      </pc:sldChg>
      <pc:sldChg chg="modSp del">
        <pc:chgData name="braulio silva ulloa" userId="614c7595d3f20fc7" providerId="LiveId" clId="{7DDED3C2-141F-4ADD-9624-8BEB92C2642E}" dt="2022-12-20T10:56:34.118" v="755" actId="2696"/>
        <pc:sldMkLst>
          <pc:docMk/>
          <pc:sldMk cId="0" sldId="288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8"/>
            <ac:spMk id="2" creationId="{00000000-0000-0000-0000-000000000000}"/>
          </ac:spMkLst>
        </pc:spChg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88"/>
            <ac:spMk id="3" creationId="{00000000-0000-0000-0000-000000000000}"/>
          </ac:spMkLst>
        </pc:spChg>
      </pc:sldChg>
      <pc:sldChg chg="addSp modSp mod ord">
        <pc:chgData name="braulio silva ulloa" userId="614c7595d3f20fc7" providerId="LiveId" clId="{7DDED3C2-141F-4ADD-9624-8BEB92C2642E}" dt="2022-12-20T11:08:37.923" v="908" actId="255"/>
        <pc:sldMkLst>
          <pc:docMk/>
          <pc:sldMk cId="0" sldId="289"/>
        </pc:sldMkLst>
        <pc:spChg chg="mod">
          <ac:chgData name="braulio silva ulloa" userId="614c7595d3f20fc7" providerId="LiveId" clId="{7DDED3C2-141F-4ADD-9624-8BEB92C2642E}" dt="2022-12-20T11:08:08.666" v="865" actId="1076"/>
          <ac:spMkLst>
            <pc:docMk/>
            <pc:sldMk cId="0" sldId="289"/>
            <ac:spMk id="3" creationId="{00000000-0000-0000-0000-000000000000}"/>
          </ac:spMkLst>
        </pc:spChg>
        <pc:spChg chg="add mod">
          <ac:chgData name="braulio silva ulloa" userId="614c7595d3f20fc7" providerId="LiveId" clId="{7DDED3C2-141F-4ADD-9624-8BEB92C2642E}" dt="2022-12-20T11:08:37.923" v="908" actId="255"/>
          <ac:spMkLst>
            <pc:docMk/>
            <pc:sldMk cId="0" sldId="289"/>
            <ac:spMk id="4" creationId="{4702F1EE-6118-9217-1884-226B17DA5558}"/>
          </ac:spMkLst>
        </pc:spChg>
        <pc:picChg chg="add mod">
          <ac:chgData name="braulio silva ulloa" userId="614c7595d3f20fc7" providerId="LiveId" clId="{7DDED3C2-141F-4ADD-9624-8BEB92C2642E}" dt="2022-12-20T09:36:55.289" v="654" actId="14100"/>
          <ac:picMkLst>
            <pc:docMk/>
            <pc:sldMk cId="0" sldId="289"/>
            <ac:picMk id="2" creationId="{60778314-09AC-4A55-90B5-58E863AE0544}"/>
          </ac:picMkLst>
        </pc:picChg>
      </pc:sldChg>
      <pc:sldChg chg="addSp delSp modSp mod">
        <pc:chgData name="braulio silva ulloa" userId="614c7595d3f20fc7" providerId="LiveId" clId="{7DDED3C2-141F-4ADD-9624-8BEB92C2642E}" dt="2022-12-20T09:33:58.685" v="622" actId="1076"/>
        <pc:sldMkLst>
          <pc:docMk/>
          <pc:sldMk cId="2648915549" sldId="291"/>
        </pc:sldMkLst>
        <pc:spChg chg="add mod ord">
          <ac:chgData name="braulio silva ulloa" userId="614c7595d3f20fc7" providerId="LiveId" clId="{7DDED3C2-141F-4ADD-9624-8BEB92C2642E}" dt="2022-12-20T02:40:39.856" v="302" actId="167"/>
          <ac:spMkLst>
            <pc:docMk/>
            <pc:sldMk cId="2648915549" sldId="291"/>
            <ac:spMk id="2" creationId="{0F6E0862-1F20-7628-2AC9-35A6E9D7278A}"/>
          </ac:spMkLst>
        </pc:spChg>
        <pc:spChg chg="mod">
          <ac:chgData name="braulio silva ulloa" userId="614c7595d3f20fc7" providerId="LiveId" clId="{7DDED3C2-141F-4ADD-9624-8BEB92C2642E}" dt="2022-12-20T02:43:24.862" v="334" actId="14100"/>
          <ac:spMkLst>
            <pc:docMk/>
            <pc:sldMk cId="2648915549" sldId="291"/>
            <ac:spMk id="4" creationId="{00000000-0000-0000-0000-000000000000}"/>
          </ac:spMkLst>
        </pc:spChg>
        <pc:spChg chg="add del mod ord">
          <ac:chgData name="braulio silva ulloa" userId="614c7595d3f20fc7" providerId="LiveId" clId="{7DDED3C2-141F-4ADD-9624-8BEB92C2642E}" dt="2022-12-20T02:41:53.687" v="317" actId="478"/>
          <ac:spMkLst>
            <pc:docMk/>
            <pc:sldMk cId="2648915549" sldId="291"/>
            <ac:spMk id="7" creationId="{E84D264F-2FFB-984E-46D2-E969368C0D8B}"/>
          </ac:spMkLst>
        </pc:spChg>
        <pc:spChg chg="add mod ord">
          <ac:chgData name="braulio silva ulloa" userId="614c7595d3f20fc7" providerId="LiveId" clId="{7DDED3C2-141F-4ADD-9624-8BEB92C2642E}" dt="2022-12-20T02:42:25.587" v="325" actId="167"/>
          <ac:spMkLst>
            <pc:docMk/>
            <pc:sldMk cId="2648915549" sldId="291"/>
            <ac:spMk id="8" creationId="{CB1C4F67-2837-DCD0-1714-D49329F053AD}"/>
          </ac:spMkLst>
        </pc:spChg>
        <pc:picChg chg="mod">
          <ac:chgData name="braulio silva ulloa" userId="614c7595d3f20fc7" providerId="LiveId" clId="{7DDED3C2-141F-4ADD-9624-8BEB92C2642E}" dt="2022-12-20T09:33:58.685" v="622" actId="1076"/>
          <ac:picMkLst>
            <pc:docMk/>
            <pc:sldMk cId="2648915549" sldId="291"/>
            <ac:picMk id="3" creationId="{6DD2B4F6-9C9E-18CE-1252-DFA77BC2A34B}"/>
          </ac:picMkLst>
        </pc:picChg>
        <pc:picChg chg="mod">
          <ac:chgData name="braulio silva ulloa" userId="614c7595d3f20fc7" providerId="LiveId" clId="{7DDED3C2-141F-4ADD-9624-8BEB92C2642E}" dt="2022-12-20T02:39:36.837" v="290" actId="1076"/>
          <ac:picMkLst>
            <pc:docMk/>
            <pc:sldMk cId="2648915549" sldId="291"/>
            <ac:picMk id="5" creationId="{00000000-0000-0000-0000-000000000000}"/>
          </ac:picMkLst>
        </pc:picChg>
        <pc:picChg chg="mod ord">
          <ac:chgData name="braulio silva ulloa" userId="614c7595d3f20fc7" providerId="LiveId" clId="{7DDED3C2-141F-4ADD-9624-8BEB92C2642E}" dt="2022-12-20T09:10:52.617" v="335" actId="1036"/>
          <ac:picMkLst>
            <pc:docMk/>
            <pc:sldMk cId="2648915549" sldId="291"/>
            <ac:picMk id="6" creationId="{A7187AA5-1E11-422E-9612-A45EDE53CA63}"/>
          </ac:picMkLst>
        </pc:picChg>
      </pc:sldChg>
      <pc:sldChg chg="addSp modSp mod ord">
        <pc:chgData name="braulio silva ulloa" userId="614c7595d3f20fc7" providerId="LiveId" clId="{7DDED3C2-141F-4ADD-9624-8BEB92C2642E}" dt="2022-12-20T10:46:05.791" v="660"/>
        <pc:sldMkLst>
          <pc:docMk/>
          <pc:sldMk cId="0" sldId="292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92"/>
            <ac:spMk id="2" creationId="{00000000-0000-0000-0000-000000000000}"/>
          </ac:spMkLst>
        </pc:spChg>
        <pc:spChg chg="add mod">
          <ac:chgData name="braulio silva ulloa" userId="614c7595d3f20fc7" providerId="LiveId" clId="{7DDED3C2-141F-4ADD-9624-8BEB92C2642E}" dt="2022-12-20T09:22:46.769" v="427" actId="14100"/>
          <ac:spMkLst>
            <pc:docMk/>
            <pc:sldMk cId="0" sldId="292"/>
            <ac:spMk id="4" creationId="{ED09E1EB-FCD8-ACDC-768E-B9A84B58B247}"/>
          </ac:spMkLst>
        </pc:spChg>
      </pc:sldChg>
      <pc:sldChg chg="del ord">
        <pc:chgData name="braulio silva ulloa" userId="614c7595d3f20fc7" providerId="LiveId" clId="{7DDED3C2-141F-4ADD-9624-8BEB92C2642E}" dt="2022-12-20T09:31:39.806" v="587" actId="2696"/>
        <pc:sldMkLst>
          <pc:docMk/>
          <pc:sldMk cId="0" sldId="293"/>
        </pc:sldMkLst>
      </pc:sldChg>
      <pc:sldChg chg="del">
        <pc:chgData name="braulio silva ulloa" userId="614c7595d3f20fc7" providerId="LiveId" clId="{7DDED3C2-141F-4ADD-9624-8BEB92C2642E}" dt="2022-12-20T09:23:28.472" v="428" actId="2696"/>
        <pc:sldMkLst>
          <pc:docMk/>
          <pc:sldMk cId="0" sldId="294"/>
        </pc:sldMkLst>
      </pc:sldChg>
      <pc:sldChg chg="addSp modSp mod">
        <pc:chgData name="braulio silva ulloa" userId="614c7595d3f20fc7" providerId="LiveId" clId="{7DDED3C2-141F-4ADD-9624-8BEB92C2642E}" dt="2022-12-20T10:46:05.791" v="660"/>
        <pc:sldMkLst>
          <pc:docMk/>
          <pc:sldMk cId="0" sldId="295"/>
        </pc:sldMkLst>
        <pc:spChg chg="mod">
          <ac:chgData name="braulio silva ulloa" userId="614c7595d3f20fc7" providerId="LiveId" clId="{7DDED3C2-141F-4ADD-9624-8BEB92C2642E}" dt="2022-12-20T10:46:05.791" v="660"/>
          <ac:spMkLst>
            <pc:docMk/>
            <pc:sldMk cId="0" sldId="295"/>
            <ac:spMk id="2" creationId="{00000000-0000-0000-0000-000000000000}"/>
          </ac:spMkLst>
        </pc:spChg>
        <pc:spChg chg="add mod">
          <ac:chgData name="braulio silva ulloa" userId="614c7595d3f20fc7" providerId="LiveId" clId="{7DDED3C2-141F-4ADD-9624-8BEB92C2642E}" dt="2022-12-20T09:35:15.425" v="641" actId="1076"/>
          <ac:spMkLst>
            <pc:docMk/>
            <pc:sldMk cId="0" sldId="295"/>
            <ac:spMk id="5" creationId="{E8B9284C-6269-E9B9-5B15-C6D32386507B}"/>
          </ac:spMkLst>
        </pc:spChg>
        <pc:spChg chg="add mod">
          <ac:chgData name="braulio silva ulloa" userId="614c7595d3f20fc7" providerId="LiveId" clId="{7DDED3C2-141F-4ADD-9624-8BEB92C2642E}" dt="2022-12-20T09:34:59.315" v="638" actId="1076"/>
          <ac:spMkLst>
            <pc:docMk/>
            <pc:sldMk cId="0" sldId="295"/>
            <ac:spMk id="6" creationId="{63322FE8-2C48-CF05-F947-FFA411D1C68F}"/>
          </ac:spMkLst>
        </pc:spChg>
        <pc:picChg chg="mod">
          <ac:chgData name="braulio silva ulloa" userId="614c7595d3f20fc7" providerId="LiveId" clId="{7DDED3C2-141F-4ADD-9624-8BEB92C2642E}" dt="2022-12-20T09:34:44.542" v="635" actId="14100"/>
          <ac:picMkLst>
            <pc:docMk/>
            <pc:sldMk cId="0" sldId="295"/>
            <ac:picMk id="3" creationId="{C60061D3-D61A-4CD9-A419-F4705EDE97A3}"/>
          </ac:picMkLst>
        </pc:picChg>
      </pc:sldChg>
      <pc:sldChg chg="new del">
        <pc:chgData name="braulio silva ulloa" userId="614c7595d3f20fc7" providerId="LiveId" clId="{7DDED3C2-141F-4ADD-9624-8BEB92C2642E}" dt="2022-12-20T09:18:22.999" v="339" actId="2696"/>
        <pc:sldMkLst>
          <pc:docMk/>
          <pc:sldMk cId="380922080" sldId="296"/>
        </pc:sldMkLst>
      </pc:sldChg>
      <pc:sldChg chg="delSp modSp new mod">
        <pc:chgData name="braulio silva ulloa" userId="614c7595d3f20fc7" providerId="LiveId" clId="{7DDED3C2-141F-4ADD-9624-8BEB92C2642E}" dt="2022-12-20T11:07:53.197" v="863" actId="20577"/>
        <pc:sldMkLst>
          <pc:docMk/>
          <pc:sldMk cId="2574969168" sldId="296"/>
        </pc:sldMkLst>
        <pc:spChg chg="del">
          <ac:chgData name="braulio silva ulloa" userId="614c7595d3f20fc7" providerId="LiveId" clId="{7DDED3C2-141F-4ADD-9624-8BEB92C2642E}" dt="2022-12-20T09:18:43.501" v="343" actId="478"/>
          <ac:spMkLst>
            <pc:docMk/>
            <pc:sldMk cId="2574969168" sldId="296"/>
            <ac:spMk id="2" creationId="{C32206BD-9221-212C-FD44-ADC459EF059B}"/>
          </ac:spMkLst>
        </pc:spChg>
        <pc:spChg chg="mod">
          <ac:chgData name="braulio silva ulloa" userId="614c7595d3f20fc7" providerId="LiveId" clId="{7DDED3C2-141F-4ADD-9624-8BEB92C2642E}" dt="2022-12-20T11:07:53.197" v="863" actId="20577"/>
          <ac:spMkLst>
            <pc:docMk/>
            <pc:sldMk cId="2574969168" sldId="296"/>
            <ac:spMk id="3" creationId="{FE91D8F6-2600-FD50-B811-DCA44E49C0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18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90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25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90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35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32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51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48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04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8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ED11-EBF0-4F4E-8D4A-7D6AE877B62E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9444E1-C358-46AB-AE33-6ADD1F20AB8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97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>
            <a:extLst>
              <a:ext uri="{FF2B5EF4-FFF2-40B4-BE49-F238E27FC236}">
                <a16:creationId xmlns:a16="http://schemas.microsoft.com/office/drawing/2014/main" id="{A7187AA5-1E11-422E-9612-A45EDE53C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88" t="14686" r="3249" b="4541"/>
          <a:stretch/>
        </p:blipFill>
        <p:spPr>
          <a:xfrm>
            <a:off x="0" y="10019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B1C4F67-2837-DCD0-1714-D49329F053AD}"/>
              </a:ext>
            </a:extLst>
          </p:cNvPr>
          <p:cNvSpPr/>
          <p:nvPr/>
        </p:nvSpPr>
        <p:spPr>
          <a:xfrm>
            <a:off x="10243837" y="130561"/>
            <a:ext cx="1766507" cy="1729045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F6E0862-1F20-7628-2AC9-35A6E9D7278A}"/>
              </a:ext>
            </a:extLst>
          </p:cNvPr>
          <p:cNvSpPr/>
          <p:nvPr/>
        </p:nvSpPr>
        <p:spPr>
          <a:xfrm>
            <a:off x="181657" y="130562"/>
            <a:ext cx="3107454" cy="1729045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6DD2B4F6-9C9E-18CE-1252-DFA77BC2A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81" b="70775" l="19510" r="80384">
                        <a14:foregroundMark x1="19616" y1="56290" x2="19616" y2="56290"/>
                        <a14:foregroundMark x1="25160" y1="56290" x2="25160" y2="56290"/>
                        <a14:foregroundMark x1="28038" y1="58704" x2="28038" y2="58704"/>
                        <a14:foregroundMark x1="31876" y1="57942" x2="31876" y2="57942"/>
                        <a14:foregroundMark x1="37420" y1="56544" x2="37420" y2="56544"/>
                        <a14:foregroundMark x1="39232" y1="54511" x2="39232" y2="54511"/>
                        <a14:foregroundMark x1="43070" y1="58704" x2="43070" y2="58704"/>
                        <a14:foregroundMark x1="58635" y1="56036" x2="58635" y2="56036"/>
                        <a14:foregroundMark x1="62260" y1="56036" x2="62260" y2="56036"/>
                        <a14:foregroundMark x1="71429" y1="56036" x2="71429" y2="56036"/>
                        <a14:foregroundMark x1="73134" y1="56036" x2="73134" y2="56036"/>
                        <a14:foregroundMark x1="77612" y1="56036" x2="77612" y2="56036"/>
                        <a14:foregroundMark x1="74947" y1="54003" x2="74947" y2="54003"/>
                        <a14:foregroundMark x1="80384" y1="57942" x2="80384" y2="57942"/>
                        <a14:foregroundMark x1="67164" y1="57179" x2="67164" y2="57179"/>
                        <a14:foregroundMark x1="30704" y1="64676" x2="30704" y2="64676"/>
                        <a14:foregroundMark x1="34755" y1="63914" x2="34755" y2="63914"/>
                        <a14:foregroundMark x1="37100" y1="63914" x2="37100" y2="63914"/>
                        <a14:foregroundMark x1="39659" y1="63787" x2="39659" y2="63787"/>
                        <a14:foregroundMark x1="42964" y1="63787" x2="42964" y2="63787"/>
                        <a14:foregroundMark x1="46162" y1="64295" x2="46162" y2="64295"/>
                        <a14:foregroundMark x1="50000" y1="64803" x2="50000" y2="64803"/>
                        <a14:foregroundMark x1="53305" y1="63787" x2="53305" y2="63787"/>
                        <a14:foregroundMark x1="57143" y1="63787" x2="57143" y2="63787"/>
                        <a14:foregroundMark x1="60235" y1="64168" x2="60235" y2="64168"/>
                        <a14:foregroundMark x1="63113" y1="63787" x2="63113" y2="63787"/>
                        <a14:foregroundMark x1="67697" y1="63659" x2="67697" y2="63659"/>
                        <a14:foregroundMark x1="66738" y1="63659" x2="66738" y2="63659"/>
                        <a14:foregroundMark x1="69616" y1="63659" x2="69616" y2="63659"/>
                        <a14:foregroundMark x1="52452" y1="55909" x2="52452" y2="55909"/>
                        <a14:foregroundMark x1="52026" y1="59339" x2="52026" y2="59339"/>
                        <a14:foregroundMark x1="51279" y1="57814" x2="51279" y2="57814"/>
                        <a14:foregroundMark x1="37953" y1="32020" x2="37953" y2="32020"/>
                        <a14:foregroundMark x1="37313" y1="31766" x2="37313" y2="31766"/>
                        <a14:foregroundMark x1="39019" y1="31258" x2="39019" y2="31258"/>
                        <a14:foregroundMark x1="41365" y1="30368" x2="41365" y2="30368"/>
                        <a14:foregroundMark x1="41791" y1="30368" x2="41791" y2="30368"/>
                        <a14:foregroundMark x1="37740" y1="32529" x2="37740" y2="32529"/>
                        <a14:foregroundMark x1="39765" y1="31258" x2="39765" y2="31258"/>
                        <a14:foregroundMark x1="43817" y1="30496" x2="43817" y2="30496"/>
                        <a14:foregroundMark x1="45842" y1="29606" x2="45842" y2="29606"/>
                        <a14:foregroundMark x1="45842" y1="29606" x2="45842" y2="29606"/>
                        <a14:foregroundMark x1="44350" y1="29479" x2="44350" y2="29479"/>
                        <a14:foregroundMark x1="49254" y1="29987" x2="49254" y2="29987"/>
                        <a14:foregroundMark x1="50320" y1="29352" x2="50320" y2="29352"/>
                        <a14:foregroundMark x1="51386" y1="29479" x2="51386" y2="29479"/>
                        <a14:foregroundMark x1="52985" y1="29352" x2="52985" y2="29352"/>
                        <a14:foregroundMark x1="43497" y1="30241" x2="43497" y2="30241"/>
                        <a14:foregroundMark x1="52985" y1="28844" x2="52985" y2="28844"/>
                        <a14:foregroundMark x1="54797" y1="30241" x2="54797" y2="30241"/>
                        <a14:foregroundMark x1="58529" y1="29987" x2="58529" y2="29987"/>
                        <a14:foregroundMark x1="60341" y1="30496" x2="60341" y2="30496"/>
                        <a14:foregroundMark x1="62047" y1="31512" x2="62047" y2="31512"/>
                        <a14:foregroundMark x1="64072" y1="31385" x2="64072" y2="31385"/>
                        <a14:foregroundMark x1="65352" y1="32529" x2="65352" y2="32529"/>
                        <a14:foregroundMark x1="42111" y1="68742" x2="42111" y2="68742"/>
                        <a14:foregroundMark x1="44350" y1="69759" x2="44350" y2="69759"/>
                        <a14:foregroundMark x1="46695" y1="69759" x2="46695" y2="69759"/>
                        <a14:foregroundMark x1="49041" y1="69759" x2="49041" y2="69759"/>
                        <a14:foregroundMark x1="46695" y1="70775" x2="46695" y2="70775"/>
                        <a14:foregroundMark x1="50640" y1="70394" x2="50640" y2="70394"/>
                        <a14:foregroundMark x1="51706" y1="69632" x2="51706" y2="69632"/>
                        <a14:foregroundMark x1="51279" y1="70267" x2="51279" y2="70267"/>
                        <a14:foregroundMark x1="51812" y1="70902" x2="51812" y2="70902"/>
                        <a14:foregroundMark x1="55757" y1="70013" x2="55757" y2="70013"/>
                        <a14:foregroundMark x1="56930" y1="70013" x2="56930" y2="70013"/>
                        <a14:foregroundMark x1="58635" y1="69504" x2="58635" y2="69504"/>
                        <a14:foregroundMark x1="60554" y1="69377" x2="60554" y2="69377"/>
                        <a14:foregroundMark x1="58422" y1="70267" x2="58422" y2="70267"/>
                        <a14:foregroundMark x1="59062" y1="69377" x2="59062" y2="69377"/>
                        <a14:foregroundMark x1="45203" y1="69123" x2="45203" y2="69123"/>
                        <a14:foregroundMark x1="36780" y1="32402" x2="36780" y2="32402"/>
                        <a14:foregroundMark x1="54904" y1="29606" x2="54904" y2="29606"/>
                        <a14:foregroundMark x1="54264" y1="29733" x2="54264" y2="29733"/>
                        <a14:foregroundMark x1="54904" y1="28971" x2="54904" y2="28971"/>
                        <a14:foregroundMark x1="54478" y1="28971" x2="54478" y2="28971"/>
                        <a14:foregroundMark x1="54584" y1="29225" x2="54584" y2="29225"/>
                        <a14:foregroundMark x1="55011" y1="30114" x2="55011" y2="30114"/>
                        <a14:foregroundMark x1="54691" y1="30114" x2="54691" y2="30114"/>
                        <a14:foregroundMark x1="52772" y1="28208" x2="52772" y2="28208"/>
                        <a14:foregroundMark x1="48188" y1="29733" x2="48188" y2="29733"/>
                        <a14:foregroundMark x1="46695" y1="30368" x2="46695" y2="30368"/>
                        <a14:foregroundMark x1="39765" y1="30750" x2="39765" y2="30750"/>
                        <a14:foregroundMark x1="38699" y1="31385" x2="38699" y2="31385"/>
                        <a14:foregroundMark x1="42004" y1="30877" x2="42004" y2="30877"/>
                        <a14:foregroundMark x1="41471" y1="31004" x2="41471" y2="31004"/>
                        <a14:foregroundMark x1="58955" y1="29733" x2="58955" y2="29733"/>
                        <a14:foregroundMark x1="57783" y1="29987" x2="57783" y2="29987"/>
                        <a14:foregroundMark x1="58422" y1="30496" x2="58422" y2="30496"/>
                        <a14:foregroundMark x1="58422" y1="29225" x2="58422" y2="29225"/>
                        <a14:foregroundMark x1="60661" y1="30368" x2="60661" y2="30368"/>
                        <a14:foregroundMark x1="61514" y1="31004" x2="61514" y2="31004"/>
                        <a14:foregroundMark x1="62473" y1="30623" x2="62473" y2="30623"/>
                        <a14:foregroundMark x1="63433" y1="31385" x2="63433" y2="31385"/>
                        <a14:foregroundMark x1="64392" y1="32020" x2="64392" y2="32020"/>
                        <a14:foregroundMark x1="65672" y1="31893" x2="65672" y2="31893"/>
                        <a14:foregroundMark x1="66418" y1="31258" x2="66418" y2="31258"/>
                        <a14:foregroundMark x1="66098" y1="32529" x2="66098" y2="32529"/>
                        <a14:foregroundMark x1="74520" y1="57942" x2="74520" y2="57942"/>
                        <a14:foregroundMark x1="52026" y1="57052" x2="52026" y2="57052"/>
                        <a14:foregroundMark x1="53412" y1="57179" x2="53412" y2="57179"/>
                        <a14:foregroundMark x1="52132" y1="64930" x2="52132" y2="64930"/>
                        <a14:foregroundMark x1="39552" y1="54257" x2="39552" y2="54257"/>
                        <a14:foregroundMark x1="57996" y1="63024" x2="57996" y2="63024"/>
                        <a14:foregroundMark x1="58102" y1="64295" x2="58102" y2="64295"/>
                        <a14:foregroundMark x1="59915" y1="65184" x2="59915" y2="65184"/>
                        <a14:foregroundMark x1="57249" y1="63024" x2="57249" y2="63024"/>
                        <a14:foregroundMark x1="68550" y1="65184" x2="68550" y2="65184"/>
                        <a14:foregroundMark x1="70043" y1="64676" x2="70043" y2="64676"/>
                        <a14:foregroundMark x1="60874" y1="68742" x2="60874" y2="68742"/>
                        <a14:foregroundMark x1="61620" y1="68996" x2="61620" y2="68996"/>
                        <a14:foregroundMark x1="61301" y1="69377" x2="61301" y2="69377"/>
                        <a14:foregroundMark x1="55437" y1="70521" x2="55437" y2="70521"/>
                        <a14:foregroundMark x1="59168" y1="69886" x2="59168" y2="69886"/>
                        <a14:foregroundMark x1="49787" y1="70267" x2="49787" y2="70267"/>
                        <a14:foregroundMark x1="47122" y1="69759" x2="47122" y2="69759"/>
                        <a14:foregroundMark x1="47441" y1="69504" x2="47441" y2="69504"/>
                        <a14:foregroundMark x1="47441" y1="70775" x2="47441" y2="70775"/>
                        <a14:foregroundMark x1="45416" y1="70521" x2="45416" y2="70521"/>
                        <a14:foregroundMark x1="43284" y1="69250" x2="43284" y2="69250"/>
                        <a14:foregroundMark x1="49467" y1="64422" x2="49467" y2="64422"/>
                        <a14:foregroundMark x1="57889" y1="69504" x2="57889" y2="69504"/>
                        <a14:foregroundMark x1="46375" y1="29225" x2="46375" y2="29225"/>
                        <a14:foregroundMark x1="46375" y1="29860" x2="46375" y2="29860"/>
                        <a14:foregroundMark x1="39126" y1="54003" x2="39126" y2="54003"/>
                        <a14:foregroundMark x1="40618" y1="54003" x2="40618" y2="54003"/>
                        <a14:foregroundMark x1="33902" y1="64930" x2="33902" y2="64930"/>
                        <a14:foregroundMark x1="44989" y1="64168" x2="44989" y2="64168"/>
                        <a14:backgroundMark x1="26652" y1="38119" x2="26652" y2="38119"/>
                        <a14:backgroundMark x1="77505" y1="42058" x2="77505" y2="42058"/>
                        <a14:backgroundMark x1="44243" y1="30114" x2="44243" y2="30114"/>
                        <a14:backgroundMark x1="58529" y1="29606" x2="58529" y2="29606"/>
                        <a14:backgroundMark x1="58422" y1="29987" x2="58422" y2="29987"/>
                        <a14:backgroundMark x1="64072" y1="31639" x2="64072" y2="31639"/>
                        <a14:backgroundMark x1="64072" y1="31258" x2="64072" y2="31258"/>
                        <a14:backgroundMark x1="50746" y1="57433" x2="50746" y2="57433"/>
                        <a14:backgroundMark x1="52559" y1="57179" x2="52559" y2="57179"/>
                        <a14:backgroundMark x1="58529" y1="69632" x2="58529" y2="69632"/>
                        <a14:backgroundMark x1="57676" y1="70140" x2="57676" y2="70140"/>
                        <a14:backgroundMark x1="58422" y1="70648" x2="58422" y2="70648"/>
                        <a14:backgroundMark x1="60981" y1="69504" x2="60981" y2="69504"/>
                        <a14:backgroundMark x1="49360" y1="70140" x2="49360" y2="70140"/>
                        <a14:backgroundMark x1="42431" y1="68996" x2="42431" y2="68996"/>
                        <a14:backgroundMark x1="24840" y1="58069" x2="24840" y2="58069"/>
                        <a14:backgroundMark x1="46908" y1="70648" x2="46908" y2="70648"/>
                        <a14:backgroundMark x1="46908" y1="69632" x2="46908" y2="69632"/>
                        <a14:backgroundMark x1="51706" y1="70648" x2="51706" y2="70648"/>
                        <a14:backgroundMark x1="58422" y1="70140" x2="58422" y2="70140"/>
                        <a14:backgroundMark x1="57569" y1="64930" x2="57569" y2="64930"/>
                        <a14:backgroundMark x1="57569" y1="63405" x2="57569" y2="63405"/>
                        <a14:backgroundMark x1="57463" y1="63787" x2="57463" y2="63787"/>
                        <a14:backgroundMark x1="60341" y1="64549" x2="60341" y2="64549"/>
                        <a14:backgroundMark x1="63326" y1="63787" x2="63326" y2="63787"/>
                        <a14:backgroundMark x1="66311" y1="63787" x2="66311" y2="63787"/>
                        <a14:backgroundMark x1="67377" y1="63787" x2="67377" y2="63787"/>
                        <a14:backgroundMark x1="67804" y1="63787" x2="67804" y2="63787"/>
                        <a14:backgroundMark x1="67804" y1="63151" x2="67804" y2="63151"/>
                        <a14:backgroundMark x1="67804" y1="63659" x2="67804" y2="63659"/>
                        <a14:backgroundMark x1="67484" y1="63405" x2="67484" y2="63405"/>
                        <a14:backgroundMark x1="67484" y1="63405" x2="67484" y2="63405"/>
                        <a14:backgroundMark x1="67484" y1="63405" x2="67484" y2="63405"/>
                        <a14:backgroundMark x1="67697" y1="63405" x2="67697" y2="63405"/>
                        <a14:backgroundMark x1="67697" y1="63405" x2="67697" y2="63405"/>
                        <a14:backgroundMark x1="69616" y1="64168" x2="69616" y2="64168"/>
                        <a14:backgroundMark x1="73134" y1="55781" x2="73134" y2="55781"/>
                        <a14:backgroundMark x1="73241" y1="56290" x2="73241" y2="56290"/>
                        <a14:backgroundMark x1="73028" y1="55654" x2="73028" y2="55654"/>
                        <a14:backgroundMark x1="73134" y1="56036" x2="73134" y2="56036"/>
                        <a14:backgroundMark x1="54478" y1="29225" x2="54478" y2="29225"/>
                        <a14:backgroundMark x1="54584" y1="30114" x2="54584" y2="30114"/>
                        <a14:backgroundMark x1="55011" y1="30368" x2="55011" y2="30368"/>
                        <a14:backgroundMark x1="54691" y1="29860" x2="54691" y2="29860"/>
                        <a14:backgroundMark x1="54691" y1="29987" x2="54691" y2="29987"/>
                        <a14:backgroundMark x1="54691" y1="30368" x2="54691" y2="30368"/>
                        <a14:backgroundMark x1="38166" y1="31893" x2="38166" y2="31893"/>
                        <a14:backgroundMark x1="37953" y1="31639" x2="37953" y2="31639"/>
                        <a14:backgroundMark x1="37953" y1="31766" x2="37953" y2="31766"/>
                        <a14:backgroundMark x1="37953" y1="31893" x2="37953" y2="31893"/>
                        <a14:backgroundMark x1="37420" y1="31639" x2="37420" y2="31639"/>
                        <a14:backgroundMark x1="39339" y1="31004" x2="39339" y2="31004"/>
                        <a14:backgroundMark x1="43710" y1="30368" x2="43710" y2="30368"/>
                        <a14:backgroundMark x1="41791" y1="31004" x2="41791" y2="31004"/>
                        <a14:backgroundMark x1="37207" y1="32147" x2="37207" y2="32147"/>
                        <a14:backgroundMark x1="50746" y1="70267" x2="50746" y2="70267"/>
                        <a14:backgroundMark x1="50746" y1="70267" x2="50746" y2="70267"/>
                        <a14:backgroundMark x1="50640" y1="70775" x2="50640" y2="70775"/>
                        <a14:backgroundMark x1="52772" y1="64295" x2="52772" y2="64295"/>
                        <a14:backgroundMark x1="46695" y1="29860" x2="46695" y2="29860"/>
                        <a14:backgroundMark x1="46482" y1="29733" x2="46482" y2="29733"/>
                        <a14:backgroundMark x1="45949" y1="29860" x2="45949" y2="29860"/>
                        <a14:backgroundMark x1="46269" y1="29987" x2="46269" y2="29987"/>
                        <a14:backgroundMark x1="46375" y1="29606" x2="46375" y2="29606"/>
                        <a14:backgroundMark x1="58635" y1="29987" x2="58635" y2="29987"/>
                        <a14:backgroundMark x1="39339" y1="54130" x2="39339" y2="54130"/>
                        <a14:backgroundMark x1="39232" y1="54892" x2="39232" y2="54892"/>
                        <a14:backgroundMark x1="39126" y1="54638" x2="39126" y2="54638"/>
                        <a14:backgroundMark x1="34435" y1="64422" x2="34435" y2="64422"/>
                        <a14:backgroundMark x1="45629" y1="64676" x2="45629" y2="64676"/>
                        <a14:backgroundMark x1="50000" y1="64676" x2="50000" y2="64676"/>
                      </a14:backgroundRemoval>
                    </a14:imgEffect>
                  </a14:imgLayer>
                </a14:imgProps>
              </a:ext>
            </a:extLst>
          </a:blip>
          <a:srcRect l="17869" t="26617" r="16240" b="26803"/>
          <a:stretch>
            <a:fillRect/>
          </a:stretch>
        </p:blipFill>
        <p:spPr>
          <a:xfrm>
            <a:off x="278045" y="130561"/>
            <a:ext cx="2914678" cy="1648960"/>
          </a:xfrm>
          <a:prstGeom prst="rect">
            <a:avLst/>
          </a:prstGeom>
        </p:spPr>
      </p:pic>
      <p:pic>
        <p:nvPicPr>
          <p:cNvPr id="5" name="Picture 5" descr="Imagen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03" b="74750" l="24102" r="73653">
                        <a14:foregroundMark x1="53443" y1="47504" x2="53443" y2="47504"/>
                        <a14:foregroundMark x1="60629" y1="49215" x2="60629" y2="49215"/>
                        <a14:foregroundMark x1="25898" y1="61198" x2="25898" y2="61198"/>
                        <a14:foregroundMark x1="24102" y1="55492" x2="24102" y2="55492"/>
                        <a14:foregroundMark x1="26347" y1="53067" x2="26347" y2="53067"/>
                        <a14:foregroundMark x1="26198" y1="49215" x2="26198" y2="49215"/>
                        <a14:foregroundMark x1="25599" y1="44793" x2="25599" y2="44793"/>
                        <a14:foregroundMark x1="28144" y1="40228" x2="28144" y2="40228"/>
                        <a14:foregroundMark x1="30389" y1="36662" x2="30389" y2="36662"/>
                        <a14:foregroundMark x1="32186" y1="34379" x2="32186" y2="34379"/>
                        <a14:foregroundMark x1="37275" y1="32240" x2="37275" y2="32240"/>
                        <a14:foregroundMark x1="39072" y1="31526" x2="39072" y2="31526"/>
                        <a14:foregroundMark x1="44162" y1="30813" x2="44162" y2="30813"/>
                        <a14:foregroundMark x1="53293" y1="28103" x2="53293" y2="28103"/>
                        <a14:foregroundMark x1="56287" y1="28388" x2="56287" y2="28388"/>
                        <a14:foregroundMark x1="60778" y1="29815" x2="60778" y2="29815"/>
                        <a14:foregroundMark x1="63623" y1="31526" x2="63623" y2="31526"/>
                        <a14:foregroundMark x1="66168" y1="35806" x2="66168" y2="35806"/>
                        <a14:foregroundMark x1="68114" y1="38802" x2="68114" y2="38802"/>
                        <a14:foregroundMark x1="70210" y1="41227" x2="70210" y2="41227"/>
                        <a14:foregroundMark x1="72904" y1="46933" x2="72904" y2="46933"/>
                        <a14:foregroundMark x1="72904" y1="48217" x2="72904" y2="48217"/>
                        <a14:foregroundMark x1="71707" y1="53210" x2="71707" y2="53210"/>
                        <a14:foregroundMark x1="72006" y1="57347" x2="72006" y2="57347"/>
                        <a14:foregroundMark x1="73503" y1="61912" x2="73503" y2="61912"/>
                        <a14:foregroundMark x1="45359" y1="73609" x2="45359" y2="73609"/>
                        <a14:foregroundMark x1="48204" y1="74322" x2="48204" y2="74322"/>
                        <a14:foregroundMark x1="50749" y1="74465" x2="50749" y2="74465"/>
                        <a14:foregroundMark x1="53443" y1="73324" x2="53443" y2="73324"/>
                        <a14:foregroundMark x1="71257" y1="57061" x2="71257" y2="57061"/>
                        <a14:foregroundMark x1="42066" y1="50642" x2="42066" y2="50642"/>
                        <a14:foregroundMark x1="39072" y1="46077" x2="39072" y2="46077"/>
                        <a14:foregroundMark x1="40419" y1="48217" x2="40419" y2="48217"/>
                        <a14:foregroundMark x1="40419" y1="49358" x2="40419" y2="49358"/>
                        <a14:foregroundMark x1="47305" y1="51498" x2="47305" y2="51498"/>
                        <a14:foregroundMark x1="46407" y1="53210" x2="46407" y2="53210"/>
                        <a14:foregroundMark x1="46407" y1="54779" x2="46407" y2="54779"/>
                        <a14:foregroundMark x1="43862" y1="55635" x2="43862" y2="55635"/>
                        <a14:foregroundMark x1="42515" y1="55635" x2="42515" y2="55635"/>
                        <a14:foregroundMark x1="40419" y1="56491" x2="40419" y2="56491"/>
                        <a14:foregroundMark x1="40419" y1="56491" x2="40419" y2="56491"/>
                        <a14:foregroundMark x1="52096" y1="47789" x2="52096" y2="47789"/>
                        <a14:foregroundMark x1="52545" y1="51070" x2="52545" y2="51070"/>
                        <a14:foregroundMark x1="52545" y1="51926" x2="52545" y2="53923"/>
                        <a14:foregroundMark x1="52545" y1="54351" x2="52545" y2="54351"/>
                        <a14:foregroundMark x1="51647" y1="45364" x2="51647" y2="45364"/>
                        <a14:foregroundMark x1="54641" y1="46933" x2="54641" y2="46933"/>
                        <a14:foregroundMark x1="56437" y1="46933" x2="56437" y2="46933"/>
                        <a14:foregroundMark x1="52096" y1="46933" x2="52096" y2="46933"/>
                        <a14:foregroundMark x1="59431" y1="50214" x2="59431" y2="50214"/>
                        <a14:foregroundMark x1="59431" y1="48217" x2="59431" y2="48217"/>
                        <a14:foregroundMark x1="60329" y1="48217" x2="60329" y2="48217"/>
                        <a14:foregroundMark x1="60329" y1="51070" x2="60329" y2="51070"/>
                        <a14:foregroundMark x1="60329" y1="52782" x2="60329" y2="55207"/>
                        <a14:foregroundMark x1="60329" y1="56063" x2="60329" y2="56063"/>
                        <a14:backgroundMark x1="29341" y1="72468" x2="29341" y2="72468"/>
                        <a14:backgroundMark x1="74701" y1="71469" x2="74701" y2="71469"/>
                        <a14:backgroundMark x1="44910" y1="27675" x2="44910" y2="27675"/>
                        <a14:backgroundMark x1="53293" y1="47646" x2="53293" y2="47646"/>
                        <a14:backgroundMark x1="60778" y1="49215" x2="60778" y2="49215"/>
                        <a14:backgroundMark x1="53443" y1="47504" x2="53443" y2="47504"/>
                        <a14:backgroundMark x1="28892" y1="41227" x2="28892" y2="41227"/>
                        <a14:backgroundMark x1="36527" y1="32668" x2="36527" y2="32668"/>
                        <a14:backgroundMark x1="52246" y1="29529" x2="52246" y2="29529"/>
                        <a14:backgroundMark x1="56587" y1="29815" x2="56587" y2="29815"/>
                        <a14:backgroundMark x1="54042" y1="30385" x2="54042" y2="30385"/>
                        <a14:backgroundMark x1="69162" y1="38802" x2="69162" y2="38802"/>
                        <a14:backgroundMark x1="73204" y1="46077" x2="73204" y2="46077"/>
                        <a14:backgroundMark x1="72006" y1="57061" x2="72006" y2="57061"/>
                        <a14:backgroundMark x1="72156" y1="57347" x2="72156" y2="57347"/>
                        <a14:backgroundMark x1="25599" y1="56205" x2="25599" y2="56205"/>
                        <a14:backgroundMark x1="50898" y1="72325" x2="50898" y2="72325"/>
                        <a14:backgroundMark x1="51497" y1="75178" x2="51497" y2="75178"/>
                        <a14:backgroundMark x1="48204" y1="72611" x2="48204" y2="72611"/>
                        <a14:backgroundMark x1="54042" y1="72896" x2="54042" y2="72896"/>
                        <a14:backgroundMark x1="70659" y1="45078" x2="70659" y2="45078"/>
                        <a14:backgroundMark x1="68114" y1="41655" x2="68114" y2="41655"/>
                        <a14:backgroundMark x1="66467" y1="38944" x2="66467" y2="38944"/>
                        <a14:backgroundMark x1="72156" y1="48217" x2="72156" y2="48217"/>
                        <a14:backgroundMark x1="72455" y1="47932" x2="72455" y2="47932"/>
                        <a14:backgroundMark x1="73802" y1="61912" x2="73802" y2="61912"/>
                        <a14:backgroundMark x1="36228" y1="35806" x2="36228" y2="35806"/>
                        <a14:backgroundMark x1="31437" y1="40656" x2="31437" y2="40656"/>
                        <a14:backgroundMark x1="29192" y1="46933" x2="29192" y2="46933"/>
                        <a14:backgroundMark x1="32485" y1="40942" x2="32485" y2="40942"/>
                      </a14:backgroundRemoval>
                    </a14:imgEffect>
                  </a14:imgLayer>
                </a14:imgProps>
              </a:ext>
            </a:extLst>
          </a:blip>
          <a:srcRect l="18346" t="23961" r="20102" b="19414"/>
          <a:stretch>
            <a:fillRect/>
          </a:stretch>
        </p:blipFill>
        <p:spPr bwMode="auto">
          <a:xfrm>
            <a:off x="10243838" y="210647"/>
            <a:ext cx="1710207" cy="164896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3616658"/>
            <a:ext cx="12192000" cy="1119116"/>
          </a:xfrm>
          <a:prstGeom prst="rect">
            <a:avLst/>
          </a:prstGeom>
          <a:solidFill>
            <a:srgbClr val="AFABAB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>
                <a:solidFill>
                  <a:schemeClr val="tx1"/>
                </a:solidFill>
              </a:rPr>
              <a:t>PESCA ARTESANAL DE CALETA LA BARRA</a:t>
            </a:r>
            <a:endParaRPr lang="es-E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1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23081" y="2006220"/>
            <a:ext cx="8243248" cy="3835021"/>
          </a:xfrm>
        </p:spPr>
        <p:txBody>
          <a:bodyPr>
            <a:normAutofit/>
          </a:bodyPr>
          <a:lstStyle/>
          <a:p>
            <a:r>
              <a:rPr lang="es-CL" dirty="0"/>
              <a:t>QUE LOS PECES VUELVAN HACER DE TODOS LOS CHILENOS</a:t>
            </a:r>
          </a:p>
          <a:p>
            <a:r>
              <a:rPr lang="es-CL" dirty="0"/>
              <a:t>REGIONALIZACIÓN DE LOS RECURSOS PESQUEROS</a:t>
            </a:r>
          </a:p>
          <a:p>
            <a:r>
              <a:rPr lang="es-CL" dirty="0"/>
              <a:t>PLATAFORMA SOCIAL</a:t>
            </a:r>
          </a:p>
          <a:p>
            <a:r>
              <a:rPr lang="es-CL" dirty="0"/>
              <a:t> MODIFICACION AL  SEGURO DE VIDA</a:t>
            </a:r>
          </a:p>
          <a:p>
            <a:r>
              <a:rPr lang="es-CL" dirty="0"/>
              <a:t>DECLARACION DE PESQUERIAS ARTESANALES</a:t>
            </a:r>
          </a:p>
          <a:p>
            <a:r>
              <a:rPr lang="es-CL" dirty="0"/>
              <a:t>REDISTRIBUCION DE LAS CUOTAS DE PESCA </a:t>
            </a:r>
          </a:p>
          <a:p>
            <a:r>
              <a:rPr lang="es-CL" dirty="0"/>
              <a:t>NUEVA CATEGORIZACIÓN DE LAS EMBARCACIONES</a:t>
            </a:r>
          </a:p>
          <a:p>
            <a:endParaRPr lang="es-ES" dirty="0"/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60778314-09AC-4A55-90B5-58E863AE05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157113" y="1823113"/>
            <a:ext cx="6858000" cy="32117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02F1EE-6118-9217-1884-226B17DA5558}"/>
              </a:ext>
            </a:extLst>
          </p:cNvPr>
          <p:cNvSpPr txBox="1"/>
          <p:nvPr/>
        </p:nvSpPr>
        <p:spPr>
          <a:xfrm>
            <a:off x="873457" y="682388"/>
            <a:ext cx="685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PROPUESTA PARA LEY DE PESCA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91D8F6-2600-FD50-B811-DCA44E49C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9558"/>
            <a:ext cx="10515600" cy="56174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L" sz="2800" b="1" dirty="0">
                <a:solidFill>
                  <a:prstClr val="black"/>
                </a:solidFill>
              </a:rPr>
              <a:t>REGULARIZACION DE REGISTRO DE EMBARCACIONES: </a:t>
            </a:r>
            <a:r>
              <a:rPr lang="es-CL" sz="2800" dirty="0">
                <a:solidFill>
                  <a:prstClr val="black"/>
                </a:solidFill>
              </a:rPr>
              <a:t>Es necesario regularizar los permisos de las embarcaciones en pesquerías como CORVINA, ROBALOS, LISA LENGUADO, SARDINA COMUN, ANCHOVETA, REINETA, BACALAO DE PROFUNDIDAD, MERLUZA COMÚN</a:t>
            </a:r>
            <a:endParaRPr lang="es-CL" sz="2800" dirty="0">
              <a:solidFill>
                <a:schemeClr val="tx1"/>
              </a:solidFill>
            </a:endParaRPr>
          </a:p>
          <a:p>
            <a:pPr algn="just"/>
            <a:r>
              <a:rPr lang="es-CL" sz="2800" b="1" dirty="0">
                <a:solidFill>
                  <a:prstClr val="black"/>
                </a:solidFill>
              </a:rPr>
              <a:t>ELIMINAR LOS TRASPASOS DE PESCA DESDE LA INDUSTRIA A LA PESCA ARTESANAL</a:t>
            </a:r>
            <a:endParaRPr lang="es-CL" sz="2800" b="1" dirty="0">
              <a:solidFill>
                <a:schemeClr val="tx1"/>
              </a:solidFill>
            </a:endParaRPr>
          </a:p>
          <a:p>
            <a:pPr algn="just"/>
            <a:r>
              <a:rPr lang="es-CL" sz="2800" b="1" dirty="0">
                <a:solidFill>
                  <a:schemeClr val="tx1"/>
                </a:solidFill>
              </a:rPr>
              <a:t>ESTABLECER LAS CINCO MILLAS PARA LA REGION DESDE LAS PUNTAS MAS SOBRESALIENTES</a:t>
            </a:r>
          </a:p>
          <a:p>
            <a:pPr algn="just"/>
            <a:r>
              <a:rPr lang="es-CL" sz="2800" b="1" dirty="0">
                <a:solidFill>
                  <a:schemeClr val="tx1"/>
                </a:solidFill>
              </a:rPr>
              <a:t>REGIONALIZACION DE LOS RECURSOS PESQUEROS</a:t>
            </a:r>
            <a:endParaRPr lang="es-CL" sz="2800" dirty="0">
              <a:solidFill>
                <a:schemeClr val="tx1"/>
              </a:solidFill>
            </a:endParaRPr>
          </a:p>
          <a:p>
            <a:pPr algn="just"/>
            <a:r>
              <a:rPr lang="es-CL" sz="2800" b="1" dirty="0">
                <a:solidFill>
                  <a:schemeClr val="tx1"/>
                </a:solidFill>
              </a:rPr>
              <a:t>ASIGNACION DE CUOTAS DIGNAS</a:t>
            </a:r>
          </a:p>
          <a:p>
            <a:pPr marL="0" indent="0" algn="just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7496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A6225B4E-2B0E-4502-948B-E53E2B948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21" t="15253" r="2790" b="50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09E1EB-FCD8-ACDC-768E-B9A84B58B247}"/>
              </a:ext>
            </a:extLst>
          </p:cNvPr>
          <p:cNvSpPr txBox="1"/>
          <p:nvPr/>
        </p:nvSpPr>
        <p:spPr>
          <a:xfrm>
            <a:off x="838199" y="504967"/>
            <a:ext cx="470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Reconocer en la ley de pesca, a los pescadores de estuario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C60061D3-D61A-4CD9-A419-F4705EDE9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8" t="36055" r="32516" b="197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B9284C-6269-E9B9-5B15-C6D32386507B}"/>
              </a:ext>
            </a:extLst>
          </p:cNvPr>
          <p:cNvSpPr txBox="1"/>
          <p:nvPr/>
        </p:nvSpPr>
        <p:spPr>
          <a:xfrm>
            <a:off x="199442" y="390768"/>
            <a:ext cx="61892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Decreto N°88 2017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Autoriza la extracción de recursos en el estuario del rio Toltén 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Robalo, corvina, pejerrey, lisa, Lenguado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3322FE8-2C48-CF05-F947-FFA411D1C68F}"/>
              </a:ext>
            </a:extLst>
          </p:cNvPr>
          <p:cNvSpPr/>
          <p:nvPr/>
        </p:nvSpPr>
        <p:spPr>
          <a:xfrm>
            <a:off x="213580" y="219992"/>
            <a:ext cx="6160983" cy="2497540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9217" y="804889"/>
            <a:ext cx="4842401" cy="1059305"/>
          </a:xfrm>
        </p:spPr>
        <p:txBody>
          <a:bodyPr/>
          <a:lstStyle/>
          <a:p>
            <a:r>
              <a:rPr lang="es-CL" dirty="0"/>
              <a:t>Pesca de la corvina lance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Pesca tradicionales </a:t>
            </a:r>
          </a:p>
          <a:p>
            <a:r>
              <a:rPr lang="es-CL" dirty="0"/>
              <a:t>Reconocer pescas en enmalle selectivas, pero con forma de pesca diferente</a:t>
            </a:r>
          </a:p>
          <a:p>
            <a:pPr>
              <a:buNone/>
            </a:pPr>
            <a:r>
              <a:rPr lang="es-CL" dirty="0"/>
              <a:t> </a:t>
            </a:r>
            <a:endParaRPr lang="es-ES" dirty="0"/>
          </a:p>
        </p:txBody>
      </p:sp>
      <p:pic>
        <p:nvPicPr>
          <p:cNvPr id="5" name="4 Imagen" descr="WhatsApp Image 2022-07-07 at 10.28.14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0304"/>
            <a:ext cx="6662057" cy="3227696"/>
          </a:xfrm>
          <a:prstGeom prst="rect">
            <a:avLst/>
          </a:prstGeom>
        </p:spPr>
      </p:pic>
      <p:pic>
        <p:nvPicPr>
          <p:cNvPr id="6" name="5 Imagen" descr="WhatsApp Image 2022-07-07 at 10.28.15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0"/>
            <a:ext cx="55299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dibujo pescad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FD9204-7832-6A33-7796-A05BB46E8383}"/>
              </a:ext>
            </a:extLst>
          </p:cNvPr>
          <p:cNvSpPr txBox="1"/>
          <p:nvPr/>
        </p:nvSpPr>
        <p:spPr>
          <a:xfrm>
            <a:off x="791570" y="682388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PESCA DEL SALMÓN CHINOOK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Deuda de la ley de pesca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Reconocimiento a los pescadores artesanales que trabajan en los estuarios</a:t>
            </a:r>
          </a:p>
          <a:p>
            <a:r>
              <a:rPr lang="es-CL" dirty="0"/>
              <a:t>Reconocimiento del trabajo que realizamos por generaciones</a:t>
            </a:r>
          </a:p>
          <a:p>
            <a:endParaRPr lang="es-CL" dirty="0"/>
          </a:p>
          <a:p>
            <a:endParaRPr lang="es-ES" dirty="0"/>
          </a:p>
        </p:txBody>
      </p:sp>
      <p:pic>
        <p:nvPicPr>
          <p:cNvPr id="5" name="4 Imagen" descr="WhatsApp Image 2022-07-07 at 10.36.55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4061279"/>
            <a:ext cx="5080000" cy="2796721"/>
          </a:xfrm>
          <a:prstGeom prst="rect">
            <a:avLst/>
          </a:prstGeom>
        </p:spPr>
      </p:pic>
      <p:pic>
        <p:nvPicPr>
          <p:cNvPr id="6" name="5 Imagen" descr="WhatsApp Image 2022-07-07 at 10.36.53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114" y="1030514"/>
            <a:ext cx="4978400" cy="40857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B86DC-C6CA-10CF-1B6A-6FEC1D37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D28FB8EE-2F4B-3203-68AB-F11E25D23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792" y="2016125"/>
            <a:ext cx="5991366" cy="4037356"/>
          </a:xfrm>
        </p:spPr>
      </p:pic>
    </p:spTree>
    <p:extLst>
      <p:ext uri="{BB962C8B-B14F-4D97-AF65-F5344CB8AC3E}">
        <p14:creationId xmlns:p14="http://schemas.microsoft.com/office/powerpoint/2010/main" val="224761640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2576</TotalTime>
  <Words>202</Words>
  <Application>Microsoft Office PowerPoint</Application>
  <PresentationFormat>Panorámica</PresentationFormat>
  <Paragraphs>26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Gill Sans MT</vt:lpstr>
      <vt:lpstr>Wingdings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Pesca de la corvina lance </vt:lpstr>
      <vt:lpstr>Presentación de PowerPoint</vt:lpstr>
      <vt:lpstr>Deuda de la ley de pesca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</dc:creator>
  <cp:lastModifiedBy>braulio silva ulloa</cp:lastModifiedBy>
  <cp:revision>399</cp:revision>
  <dcterms:created xsi:type="dcterms:W3CDTF">2022-05-15T14:56:34Z</dcterms:created>
  <dcterms:modified xsi:type="dcterms:W3CDTF">2022-12-20T11:08:39Z</dcterms:modified>
</cp:coreProperties>
</file>