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1"/>
  </p:sldMasterIdLst>
  <p:sldIdLst>
    <p:sldId id="256" r:id="rId2"/>
    <p:sldId id="268" r:id="rId3"/>
    <p:sldId id="285" r:id="rId4"/>
    <p:sldId id="313" r:id="rId5"/>
    <p:sldId id="299" r:id="rId6"/>
    <p:sldId id="333" r:id="rId7"/>
    <p:sldId id="261" r:id="rId8"/>
    <p:sldId id="279" r:id="rId9"/>
    <p:sldId id="280" r:id="rId10"/>
    <p:sldId id="281" r:id="rId11"/>
    <p:sldId id="282" r:id="rId12"/>
    <p:sldId id="286" r:id="rId13"/>
    <p:sldId id="314" r:id="rId14"/>
    <p:sldId id="315" r:id="rId15"/>
    <p:sldId id="316" r:id="rId16"/>
    <p:sldId id="317" r:id="rId17"/>
    <p:sldId id="318" r:id="rId18"/>
    <p:sldId id="319" r:id="rId19"/>
    <p:sldId id="320" r:id="rId20"/>
    <p:sldId id="321" r:id="rId21"/>
    <p:sldId id="322" r:id="rId22"/>
    <p:sldId id="332" r:id="rId23"/>
    <p:sldId id="325" r:id="rId24"/>
    <p:sldId id="287" r:id="rId25"/>
    <p:sldId id="326" r:id="rId26"/>
    <p:sldId id="327" r:id="rId27"/>
    <p:sldId id="290" r:id="rId28"/>
    <p:sldId id="291" r:id="rId29"/>
    <p:sldId id="292" r:id="rId30"/>
    <p:sldId id="293" r:id="rId31"/>
    <p:sldId id="295" r:id="rId32"/>
    <p:sldId id="294" r:id="rId33"/>
    <p:sldId id="328" r:id="rId34"/>
    <p:sldId id="296" r:id="rId35"/>
    <p:sldId id="298" r:id="rId36"/>
    <p:sldId id="297" r:id="rId37"/>
    <p:sldId id="283" r:id="rId38"/>
    <p:sldId id="329" r:id="rId39"/>
    <p:sldId id="330" r:id="rId40"/>
    <p:sldId id="331" r:id="rId4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CC66"/>
    <a:srgbClr val="00CC99"/>
    <a:srgbClr val="33CCCC"/>
    <a:srgbClr val="66FF99"/>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1848" y="-8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image" Target="../media/image24.jpg"/><Relationship Id="rId2" Type="http://schemas.openxmlformats.org/officeDocument/2006/relationships/image" Target="../media/image30.jpg"/></Relationships>
</file>

<file path=ppt/diagrams/_rels/data11.xml.rels><?xml version="1.0" encoding="UTF-8" standalone="yes"?>
<Relationships xmlns="http://schemas.openxmlformats.org/package/2006/relationships"><Relationship Id="rId1" Type="http://schemas.openxmlformats.org/officeDocument/2006/relationships/image" Target="../media/image42.jpg"/></Relationships>
</file>

<file path=ppt/diagrams/_rels/data12.xml.rels><?xml version="1.0" encoding="UTF-8" standalone="yes"?>
<Relationships xmlns="http://schemas.openxmlformats.org/package/2006/relationships"><Relationship Id="rId1" Type="http://schemas.openxmlformats.org/officeDocument/2006/relationships/image" Target="../media/image44.jpg"/><Relationship Id="rId2" Type="http://schemas.openxmlformats.org/officeDocument/2006/relationships/image" Target="../media/image41.jpg"/><Relationship Id="rId3" Type="http://schemas.openxmlformats.org/officeDocument/2006/relationships/image" Target="../media/image27.jpg"/></Relationships>
</file>

<file path=ppt/diagrams/_rels/data13.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47.jpg"/><Relationship Id="rId1" Type="http://schemas.openxmlformats.org/officeDocument/2006/relationships/image" Target="../media/image45.jpg"/><Relationship Id="rId2" Type="http://schemas.openxmlformats.org/officeDocument/2006/relationships/image" Target="../media/image46.jpg"/></Relationships>
</file>

<file path=ppt/diagrams/_rels/data2.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 Id="rId3" Type="http://schemas.openxmlformats.org/officeDocument/2006/relationships/image" Target="../media/image10.jpg"/></Relationships>
</file>

<file path=ppt/diagrams/_rels/data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png"/><Relationship Id="rId3" Type="http://schemas.openxmlformats.org/officeDocument/2006/relationships/image" Target="../media/image13.jpg"/></Relationships>
</file>

<file path=ppt/diagrams/_rels/data4.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image" Target="../media/image15.jpg"/></Relationships>
</file>

<file path=ppt/diagrams/_rels/data7.xml.rels><?xml version="1.0" encoding="UTF-8" standalone="yes"?>
<Relationships xmlns="http://schemas.openxmlformats.org/package/2006/relationships"><Relationship Id="rId1" Type="http://schemas.openxmlformats.org/officeDocument/2006/relationships/image" Target="../media/image30.jpg"/></Relationships>
</file>

<file path=ppt/diagrams/_rels/data9.xml.rels><?xml version="1.0" encoding="UTF-8" standalone="yes"?>
<Relationships xmlns="http://schemas.openxmlformats.org/package/2006/relationships"><Relationship Id="rId1" Type="http://schemas.openxmlformats.org/officeDocument/2006/relationships/image" Target="../media/image41.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24.jpg"/><Relationship Id="rId2" Type="http://schemas.openxmlformats.org/officeDocument/2006/relationships/image" Target="../media/image30.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42.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44.jpg"/><Relationship Id="rId2" Type="http://schemas.openxmlformats.org/officeDocument/2006/relationships/image" Target="../media/image41.jpg"/><Relationship Id="rId3" Type="http://schemas.openxmlformats.org/officeDocument/2006/relationships/image" Target="../media/image27.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47.jpg"/><Relationship Id="rId1" Type="http://schemas.openxmlformats.org/officeDocument/2006/relationships/image" Target="../media/image45.jpg"/><Relationship Id="rId2" Type="http://schemas.openxmlformats.org/officeDocument/2006/relationships/image" Target="../media/image46.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 Id="rId3"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png"/><Relationship Id="rId3" Type="http://schemas.openxmlformats.org/officeDocument/2006/relationships/image" Target="../media/image13.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image" Target="../media/image15.jpg"/></Relationships>
</file>

<file path=ppt/diagrams/_rels/drawing7.xml.rels><?xml version="1.0" encoding="UTF-8" standalone="yes"?>
<Relationships xmlns="http://schemas.openxmlformats.org/package/2006/relationships"><Relationship Id="rId1" Type="http://schemas.openxmlformats.org/officeDocument/2006/relationships/image" Target="../media/image30.jpg"/></Relationships>
</file>

<file path=ppt/diagrams/_rels/drawing9.xml.rels><?xml version="1.0" encoding="UTF-8" standalone="yes"?>
<Relationships xmlns="http://schemas.openxmlformats.org/package/2006/relationships"><Relationship Id="rId1" Type="http://schemas.openxmlformats.org/officeDocument/2006/relationships/image" Target="../media/image4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535C4-2709-4DC4-A754-D36CE45B7EC9}"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s-CL"/>
        </a:p>
      </dgm:t>
    </dgm:pt>
    <dgm:pt modelId="{83AE0B61-F65B-4F44-92D8-5BB56EA07D9C}">
      <dgm:prSet phldrT="[Texto]" custT="1"/>
      <dgm:spPr/>
      <dgm:t>
        <a:bodyPr/>
        <a:lstStyle/>
        <a:p>
          <a:r>
            <a:rPr lang="es-CL" sz="1600" dirty="0"/>
            <a:t>1. Recopilación de antecedentes sobre variables que influyen en la calidad de la Materia Prima</a:t>
          </a:r>
        </a:p>
      </dgm:t>
    </dgm:pt>
    <dgm:pt modelId="{632D2282-8BDF-4265-8F2B-2C2805307F80}" type="parTrans" cxnId="{764B6AC2-8D86-4353-9717-92A9BC1288F3}">
      <dgm:prSet/>
      <dgm:spPr/>
      <dgm:t>
        <a:bodyPr/>
        <a:lstStyle/>
        <a:p>
          <a:endParaRPr lang="es-CL" sz="1600"/>
        </a:p>
      </dgm:t>
    </dgm:pt>
    <dgm:pt modelId="{930FD27E-0AB0-45D2-A1D9-880BD21E5998}" type="sibTrans" cxnId="{764B6AC2-8D86-4353-9717-92A9BC1288F3}">
      <dgm:prSet custT="1"/>
      <dgm:spPr/>
      <dgm:t>
        <a:bodyPr/>
        <a:lstStyle/>
        <a:p>
          <a:endParaRPr lang="es-CL" sz="1600"/>
        </a:p>
      </dgm:t>
    </dgm:pt>
    <dgm:pt modelId="{AD3A6759-9AB6-4346-BFEE-869949BED468}">
      <dgm:prSet phldrT="[Texto]" custT="1"/>
      <dgm:spPr/>
      <dgm:t>
        <a:bodyPr/>
        <a:lstStyle/>
        <a:p>
          <a:r>
            <a:rPr lang="es-CL" sz="1600" dirty="0"/>
            <a:t>2. Establecer indicadores para clasificar la calidad de la Materia Prima</a:t>
          </a:r>
        </a:p>
      </dgm:t>
    </dgm:pt>
    <dgm:pt modelId="{D54D0298-CAF5-4761-BC6A-E7A8A96FF6C5}" type="parTrans" cxnId="{2B9AD196-7D97-4F59-A5E8-52F0E547DE50}">
      <dgm:prSet/>
      <dgm:spPr/>
      <dgm:t>
        <a:bodyPr/>
        <a:lstStyle/>
        <a:p>
          <a:endParaRPr lang="es-CL" sz="1600"/>
        </a:p>
      </dgm:t>
    </dgm:pt>
    <dgm:pt modelId="{E9CC87D3-B7BA-4377-A96B-5279D7D44442}" type="sibTrans" cxnId="{2B9AD196-7D97-4F59-A5E8-52F0E547DE50}">
      <dgm:prSet custT="1"/>
      <dgm:spPr/>
      <dgm:t>
        <a:bodyPr/>
        <a:lstStyle/>
        <a:p>
          <a:endParaRPr lang="es-CL" sz="1600"/>
        </a:p>
      </dgm:t>
    </dgm:pt>
    <dgm:pt modelId="{3285219A-2EF7-463A-B653-55773860E667}">
      <dgm:prSet phldrT="[Texto]" custT="1"/>
      <dgm:spPr/>
      <dgm:t>
        <a:bodyPr/>
        <a:lstStyle/>
        <a:p>
          <a:r>
            <a:rPr lang="es-CL" sz="1600" dirty="0"/>
            <a:t>3a- Analizar comparativamente la calidad de la Materia Prima</a:t>
          </a:r>
        </a:p>
      </dgm:t>
    </dgm:pt>
    <dgm:pt modelId="{02B619F3-0D21-476E-B394-C5464E4DFC63}" type="parTrans" cxnId="{7D44022A-BC4A-496A-98ED-C5E091D12572}">
      <dgm:prSet/>
      <dgm:spPr/>
      <dgm:t>
        <a:bodyPr/>
        <a:lstStyle/>
        <a:p>
          <a:endParaRPr lang="es-CL" sz="1600"/>
        </a:p>
      </dgm:t>
    </dgm:pt>
    <dgm:pt modelId="{43C42991-28CB-454D-B25D-DAD7823BAE46}" type="sibTrans" cxnId="{7D44022A-BC4A-496A-98ED-C5E091D12572}">
      <dgm:prSet/>
      <dgm:spPr/>
      <dgm:t>
        <a:bodyPr/>
        <a:lstStyle/>
        <a:p>
          <a:endParaRPr lang="es-CL" sz="1600"/>
        </a:p>
      </dgm:t>
    </dgm:pt>
    <dgm:pt modelId="{EDA593CD-915F-4B8A-81F2-ECBC0540FB20}">
      <dgm:prSet phldrT="[Texto]" custT="1"/>
      <dgm:spPr/>
      <dgm:t>
        <a:bodyPr/>
        <a:lstStyle/>
        <a:p>
          <a:r>
            <a:rPr lang="es-CL" sz="1600" dirty="0"/>
            <a:t>3b. Listado de Buenas Prácticas Pesqueras</a:t>
          </a:r>
        </a:p>
      </dgm:t>
    </dgm:pt>
    <dgm:pt modelId="{4A58DD44-9281-4A89-B96E-7E166AFDA226}" type="parTrans" cxnId="{D2A69F1E-1B5E-4B14-B218-DBFF18F7ADF0}">
      <dgm:prSet/>
      <dgm:spPr/>
      <dgm:t>
        <a:bodyPr/>
        <a:lstStyle/>
        <a:p>
          <a:endParaRPr lang="es-CL"/>
        </a:p>
      </dgm:t>
    </dgm:pt>
    <dgm:pt modelId="{90A85051-F71B-4A61-AF33-F2573FC40750}" type="sibTrans" cxnId="{D2A69F1E-1B5E-4B14-B218-DBFF18F7ADF0}">
      <dgm:prSet/>
      <dgm:spPr/>
      <dgm:t>
        <a:bodyPr/>
        <a:lstStyle/>
        <a:p>
          <a:endParaRPr lang="es-CL"/>
        </a:p>
      </dgm:t>
    </dgm:pt>
    <dgm:pt modelId="{C780BD0C-E3E8-4442-A3FE-8B6160216224}" type="pres">
      <dgm:prSet presAssocID="{ECA535C4-2709-4DC4-A754-D36CE45B7EC9}" presName="outerComposite" presStyleCnt="0">
        <dgm:presLayoutVars>
          <dgm:chMax val="5"/>
          <dgm:dir/>
          <dgm:resizeHandles val="exact"/>
        </dgm:presLayoutVars>
      </dgm:prSet>
      <dgm:spPr/>
      <dgm:t>
        <a:bodyPr/>
        <a:lstStyle/>
        <a:p>
          <a:endParaRPr lang="es-ES"/>
        </a:p>
      </dgm:t>
    </dgm:pt>
    <dgm:pt modelId="{17EBD6C0-5C3D-4132-82E7-1928447CE7F6}" type="pres">
      <dgm:prSet presAssocID="{ECA535C4-2709-4DC4-A754-D36CE45B7EC9}" presName="dummyMaxCanvas" presStyleCnt="0">
        <dgm:presLayoutVars/>
      </dgm:prSet>
      <dgm:spPr/>
    </dgm:pt>
    <dgm:pt modelId="{A9B770BC-F1E8-4F5A-A12A-57D2EE4E418B}" type="pres">
      <dgm:prSet presAssocID="{ECA535C4-2709-4DC4-A754-D36CE45B7EC9}" presName="FourNodes_1" presStyleLbl="node1" presStyleIdx="0" presStyleCnt="4" custLinFactNeighborX="684" custLinFactNeighborY="7188">
        <dgm:presLayoutVars>
          <dgm:bulletEnabled val="1"/>
        </dgm:presLayoutVars>
      </dgm:prSet>
      <dgm:spPr/>
      <dgm:t>
        <a:bodyPr/>
        <a:lstStyle/>
        <a:p>
          <a:endParaRPr lang="es-ES"/>
        </a:p>
      </dgm:t>
    </dgm:pt>
    <dgm:pt modelId="{36644D03-1E3E-4AFC-8C06-4005F634D7FA}" type="pres">
      <dgm:prSet presAssocID="{ECA535C4-2709-4DC4-A754-D36CE45B7EC9}" presName="FourNodes_2" presStyleLbl="node1" presStyleIdx="1" presStyleCnt="4" custLinFactNeighborX="-7754" custLinFactNeighborY="-3702">
        <dgm:presLayoutVars>
          <dgm:bulletEnabled val="1"/>
        </dgm:presLayoutVars>
      </dgm:prSet>
      <dgm:spPr/>
      <dgm:t>
        <a:bodyPr/>
        <a:lstStyle/>
        <a:p>
          <a:endParaRPr lang="es-ES"/>
        </a:p>
      </dgm:t>
    </dgm:pt>
    <dgm:pt modelId="{B5F6A19A-B241-43EE-B830-DAE818EEA7A9}" type="pres">
      <dgm:prSet presAssocID="{ECA535C4-2709-4DC4-A754-D36CE45B7EC9}" presName="FourNodes_3" presStyleLbl="node1" presStyleIdx="2" presStyleCnt="4" custLinFactNeighborX="-16011" custLinFactNeighborY="-14637">
        <dgm:presLayoutVars>
          <dgm:bulletEnabled val="1"/>
        </dgm:presLayoutVars>
      </dgm:prSet>
      <dgm:spPr/>
      <dgm:t>
        <a:bodyPr/>
        <a:lstStyle/>
        <a:p>
          <a:endParaRPr lang="es-ES"/>
        </a:p>
      </dgm:t>
    </dgm:pt>
    <dgm:pt modelId="{9D8C41CD-7F83-470D-B7A6-8E91064FB86D}" type="pres">
      <dgm:prSet presAssocID="{ECA535C4-2709-4DC4-A754-D36CE45B7EC9}" presName="FourNodes_4" presStyleLbl="node1" presStyleIdx="3" presStyleCnt="4" custLinFactNeighborX="-24386" custLinFactNeighborY="-24670">
        <dgm:presLayoutVars>
          <dgm:bulletEnabled val="1"/>
        </dgm:presLayoutVars>
      </dgm:prSet>
      <dgm:spPr/>
      <dgm:t>
        <a:bodyPr/>
        <a:lstStyle/>
        <a:p>
          <a:endParaRPr lang="es-ES"/>
        </a:p>
      </dgm:t>
    </dgm:pt>
    <dgm:pt modelId="{44624E24-6081-47BD-A880-2BB377A32FDC}" type="pres">
      <dgm:prSet presAssocID="{ECA535C4-2709-4DC4-A754-D36CE45B7EC9}" presName="FourConn_1-2" presStyleLbl="fgAccFollowNode1" presStyleIdx="0" presStyleCnt="3" custScaleX="94178" custLinFactNeighborX="-13828" custLinFactNeighborY="4060">
        <dgm:presLayoutVars>
          <dgm:bulletEnabled val="1"/>
        </dgm:presLayoutVars>
      </dgm:prSet>
      <dgm:spPr/>
      <dgm:t>
        <a:bodyPr/>
        <a:lstStyle/>
        <a:p>
          <a:endParaRPr lang="es-ES"/>
        </a:p>
      </dgm:t>
    </dgm:pt>
    <dgm:pt modelId="{1C80234F-4839-4C58-9535-31242F823527}" type="pres">
      <dgm:prSet presAssocID="{ECA535C4-2709-4DC4-A754-D36CE45B7EC9}" presName="FourConn_2-3" presStyleLbl="fgAccFollowNode1" presStyleIdx="1" presStyleCnt="3" custLinFactX="-31580" custLinFactNeighborX="-100000" custLinFactNeighborY="15627">
        <dgm:presLayoutVars>
          <dgm:bulletEnabled val="1"/>
        </dgm:presLayoutVars>
      </dgm:prSet>
      <dgm:spPr/>
      <dgm:t>
        <a:bodyPr/>
        <a:lstStyle/>
        <a:p>
          <a:endParaRPr lang="es-ES"/>
        </a:p>
      </dgm:t>
    </dgm:pt>
    <dgm:pt modelId="{A6382DBF-5E2A-4387-B7F3-3C70934D575D}" type="pres">
      <dgm:prSet presAssocID="{ECA535C4-2709-4DC4-A754-D36CE45B7EC9}" presName="FourConn_3-4" presStyleLbl="fgAccFollowNode1" presStyleIdx="2" presStyleCnt="3" custLinFactX="-100000" custLinFactNeighborX="-141349" custLinFactNeighborY="6537">
        <dgm:presLayoutVars>
          <dgm:bulletEnabled val="1"/>
        </dgm:presLayoutVars>
      </dgm:prSet>
      <dgm:spPr/>
      <dgm:t>
        <a:bodyPr/>
        <a:lstStyle/>
        <a:p>
          <a:endParaRPr lang="es-ES"/>
        </a:p>
      </dgm:t>
    </dgm:pt>
    <dgm:pt modelId="{30D9C653-1732-4E57-B69D-9ACE835C2053}" type="pres">
      <dgm:prSet presAssocID="{ECA535C4-2709-4DC4-A754-D36CE45B7EC9}" presName="FourNodes_1_text" presStyleLbl="node1" presStyleIdx="3" presStyleCnt="4">
        <dgm:presLayoutVars>
          <dgm:bulletEnabled val="1"/>
        </dgm:presLayoutVars>
      </dgm:prSet>
      <dgm:spPr/>
      <dgm:t>
        <a:bodyPr/>
        <a:lstStyle/>
        <a:p>
          <a:endParaRPr lang="es-ES"/>
        </a:p>
      </dgm:t>
    </dgm:pt>
    <dgm:pt modelId="{EE1E8EF1-AD9F-47DC-B8AB-E443D1EAC299}" type="pres">
      <dgm:prSet presAssocID="{ECA535C4-2709-4DC4-A754-D36CE45B7EC9}" presName="FourNodes_2_text" presStyleLbl="node1" presStyleIdx="3" presStyleCnt="4">
        <dgm:presLayoutVars>
          <dgm:bulletEnabled val="1"/>
        </dgm:presLayoutVars>
      </dgm:prSet>
      <dgm:spPr/>
      <dgm:t>
        <a:bodyPr/>
        <a:lstStyle/>
        <a:p>
          <a:endParaRPr lang="es-ES"/>
        </a:p>
      </dgm:t>
    </dgm:pt>
    <dgm:pt modelId="{9C4B6682-0766-4F96-98A8-9F34C32037D1}" type="pres">
      <dgm:prSet presAssocID="{ECA535C4-2709-4DC4-A754-D36CE45B7EC9}" presName="FourNodes_3_text" presStyleLbl="node1" presStyleIdx="3" presStyleCnt="4">
        <dgm:presLayoutVars>
          <dgm:bulletEnabled val="1"/>
        </dgm:presLayoutVars>
      </dgm:prSet>
      <dgm:spPr/>
      <dgm:t>
        <a:bodyPr/>
        <a:lstStyle/>
        <a:p>
          <a:endParaRPr lang="es-ES"/>
        </a:p>
      </dgm:t>
    </dgm:pt>
    <dgm:pt modelId="{75654CC5-D416-4F5E-831C-0AF4C4E39467}" type="pres">
      <dgm:prSet presAssocID="{ECA535C4-2709-4DC4-A754-D36CE45B7EC9}" presName="FourNodes_4_text" presStyleLbl="node1" presStyleIdx="3" presStyleCnt="4">
        <dgm:presLayoutVars>
          <dgm:bulletEnabled val="1"/>
        </dgm:presLayoutVars>
      </dgm:prSet>
      <dgm:spPr/>
      <dgm:t>
        <a:bodyPr/>
        <a:lstStyle/>
        <a:p>
          <a:endParaRPr lang="es-ES"/>
        </a:p>
      </dgm:t>
    </dgm:pt>
  </dgm:ptLst>
  <dgm:cxnLst>
    <dgm:cxn modelId="{7D44022A-BC4A-496A-98ED-C5E091D12572}" srcId="{ECA535C4-2709-4DC4-A754-D36CE45B7EC9}" destId="{3285219A-2EF7-463A-B653-55773860E667}" srcOrd="2" destOrd="0" parTransId="{02B619F3-0D21-476E-B394-C5464E4DFC63}" sibTransId="{43C42991-28CB-454D-B25D-DAD7823BAE46}"/>
    <dgm:cxn modelId="{0B2EA287-773C-47E0-BFB9-98EE6DBCB656}" type="presOf" srcId="{E9CC87D3-B7BA-4377-A96B-5279D7D44442}" destId="{1C80234F-4839-4C58-9535-31242F823527}" srcOrd="0" destOrd="0" presId="urn:microsoft.com/office/officeart/2005/8/layout/vProcess5"/>
    <dgm:cxn modelId="{EDE0AAB9-4821-4F20-BBD4-6A6BDF982F28}" type="presOf" srcId="{43C42991-28CB-454D-B25D-DAD7823BAE46}" destId="{A6382DBF-5E2A-4387-B7F3-3C70934D575D}" srcOrd="0" destOrd="0" presId="urn:microsoft.com/office/officeart/2005/8/layout/vProcess5"/>
    <dgm:cxn modelId="{A853E6A6-9C04-46B8-9423-F1796A1EA61C}" type="presOf" srcId="{3285219A-2EF7-463A-B653-55773860E667}" destId="{B5F6A19A-B241-43EE-B830-DAE818EEA7A9}" srcOrd="0" destOrd="0" presId="urn:microsoft.com/office/officeart/2005/8/layout/vProcess5"/>
    <dgm:cxn modelId="{764B6AC2-8D86-4353-9717-92A9BC1288F3}" srcId="{ECA535C4-2709-4DC4-A754-D36CE45B7EC9}" destId="{83AE0B61-F65B-4F44-92D8-5BB56EA07D9C}" srcOrd="0" destOrd="0" parTransId="{632D2282-8BDF-4265-8F2B-2C2805307F80}" sibTransId="{930FD27E-0AB0-45D2-A1D9-880BD21E5998}"/>
    <dgm:cxn modelId="{95BA6FAE-2B01-4A0C-AFA1-08DAA1C14DC0}" type="presOf" srcId="{ECA535C4-2709-4DC4-A754-D36CE45B7EC9}" destId="{C780BD0C-E3E8-4442-A3FE-8B6160216224}" srcOrd="0" destOrd="0" presId="urn:microsoft.com/office/officeart/2005/8/layout/vProcess5"/>
    <dgm:cxn modelId="{2B9AD196-7D97-4F59-A5E8-52F0E547DE50}" srcId="{ECA535C4-2709-4DC4-A754-D36CE45B7EC9}" destId="{AD3A6759-9AB6-4346-BFEE-869949BED468}" srcOrd="1" destOrd="0" parTransId="{D54D0298-CAF5-4761-BC6A-E7A8A96FF6C5}" sibTransId="{E9CC87D3-B7BA-4377-A96B-5279D7D44442}"/>
    <dgm:cxn modelId="{88D33AE7-581C-415C-99BD-57D9B25E4FF3}" type="presOf" srcId="{930FD27E-0AB0-45D2-A1D9-880BD21E5998}" destId="{44624E24-6081-47BD-A880-2BB377A32FDC}" srcOrd="0" destOrd="0" presId="urn:microsoft.com/office/officeart/2005/8/layout/vProcess5"/>
    <dgm:cxn modelId="{CAA6756B-8110-4D75-98E6-761A76E271E3}" type="presOf" srcId="{AD3A6759-9AB6-4346-BFEE-869949BED468}" destId="{36644D03-1E3E-4AFC-8C06-4005F634D7FA}" srcOrd="0" destOrd="0" presId="urn:microsoft.com/office/officeart/2005/8/layout/vProcess5"/>
    <dgm:cxn modelId="{1B7CEA01-107B-4041-93A4-B1520D50A091}" type="presOf" srcId="{83AE0B61-F65B-4F44-92D8-5BB56EA07D9C}" destId="{30D9C653-1732-4E57-B69D-9ACE835C2053}" srcOrd="1" destOrd="0" presId="urn:microsoft.com/office/officeart/2005/8/layout/vProcess5"/>
    <dgm:cxn modelId="{0B0EB293-B817-45CD-827E-E4A9580A587B}" type="presOf" srcId="{83AE0B61-F65B-4F44-92D8-5BB56EA07D9C}" destId="{A9B770BC-F1E8-4F5A-A12A-57D2EE4E418B}" srcOrd="0" destOrd="0" presId="urn:microsoft.com/office/officeart/2005/8/layout/vProcess5"/>
    <dgm:cxn modelId="{D7A01464-A95D-48AD-9B74-002150024821}" type="presOf" srcId="{EDA593CD-915F-4B8A-81F2-ECBC0540FB20}" destId="{75654CC5-D416-4F5E-831C-0AF4C4E39467}" srcOrd="1" destOrd="0" presId="urn:microsoft.com/office/officeart/2005/8/layout/vProcess5"/>
    <dgm:cxn modelId="{D2A69F1E-1B5E-4B14-B218-DBFF18F7ADF0}" srcId="{ECA535C4-2709-4DC4-A754-D36CE45B7EC9}" destId="{EDA593CD-915F-4B8A-81F2-ECBC0540FB20}" srcOrd="3" destOrd="0" parTransId="{4A58DD44-9281-4A89-B96E-7E166AFDA226}" sibTransId="{90A85051-F71B-4A61-AF33-F2573FC40750}"/>
    <dgm:cxn modelId="{98F2C570-ACDA-4A79-B62E-610E29B49646}" type="presOf" srcId="{EDA593CD-915F-4B8A-81F2-ECBC0540FB20}" destId="{9D8C41CD-7F83-470D-B7A6-8E91064FB86D}" srcOrd="0" destOrd="0" presId="urn:microsoft.com/office/officeart/2005/8/layout/vProcess5"/>
    <dgm:cxn modelId="{165ECDF5-C095-403F-84B4-E87481FCF65D}" type="presOf" srcId="{3285219A-2EF7-463A-B653-55773860E667}" destId="{9C4B6682-0766-4F96-98A8-9F34C32037D1}" srcOrd="1" destOrd="0" presId="urn:microsoft.com/office/officeart/2005/8/layout/vProcess5"/>
    <dgm:cxn modelId="{6CDFDA55-4967-46E8-A64B-F10749762138}" type="presOf" srcId="{AD3A6759-9AB6-4346-BFEE-869949BED468}" destId="{EE1E8EF1-AD9F-47DC-B8AB-E443D1EAC299}" srcOrd="1" destOrd="0" presId="urn:microsoft.com/office/officeart/2005/8/layout/vProcess5"/>
    <dgm:cxn modelId="{AB8C08A9-F9B2-4152-B92C-B8F341CFD0C3}" type="presParOf" srcId="{C780BD0C-E3E8-4442-A3FE-8B6160216224}" destId="{17EBD6C0-5C3D-4132-82E7-1928447CE7F6}" srcOrd="0" destOrd="0" presId="urn:microsoft.com/office/officeart/2005/8/layout/vProcess5"/>
    <dgm:cxn modelId="{68E11AFE-CE61-444A-9B16-ED123311F5EA}" type="presParOf" srcId="{C780BD0C-E3E8-4442-A3FE-8B6160216224}" destId="{A9B770BC-F1E8-4F5A-A12A-57D2EE4E418B}" srcOrd="1" destOrd="0" presId="urn:microsoft.com/office/officeart/2005/8/layout/vProcess5"/>
    <dgm:cxn modelId="{66C70654-203B-47BB-AC38-88383F6CEF85}" type="presParOf" srcId="{C780BD0C-E3E8-4442-A3FE-8B6160216224}" destId="{36644D03-1E3E-4AFC-8C06-4005F634D7FA}" srcOrd="2" destOrd="0" presId="urn:microsoft.com/office/officeart/2005/8/layout/vProcess5"/>
    <dgm:cxn modelId="{5343F254-56EA-4A2B-A512-819274BA25ED}" type="presParOf" srcId="{C780BD0C-E3E8-4442-A3FE-8B6160216224}" destId="{B5F6A19A-B241-43EE-B830-DAE818EEA7A9}" srcOrd="3" destOrd="0" presId="urn:microsoft.com/office/officeart/2005/8/layout/vProcess5"/>
    <dgm:cxn modelId="{10B9D4D7-044D-4F72-80C4-A648A389FE46}" type="presParOf" srcId="{C780BD0C-E3E8-4442-A3FE-8B6160216224}" destId="{9D8C41CD-7F83-470D-B7A6-8E91064FB86D}" srcOrd="4" destOrd="0" presId="urn:microsoft.com/office/officeart/2005/8/layout/vProcess5"/>
    <dgm:cxn modelId="{1052D845-D359-4112-92AB-AD6D5EA45D41}" type="presParOf" srcId="{C780BD0C-E3E8-4442-A3FE-8B6160216224}" destId="{44624E24-6081-47BD-A880-2BB377A32FDC}" srcOrd="5" destOrd="0" presId="urn:microsoft.com/office/officeart/2005/8/layout/vProcess5"/>
    <dgm:cxn modelId="{1E331D20-4396-47E2-A18D-B9E49D0DF156}" type="presParOf" srcId="{C780BD0C-E3E8-4442-A3FE-8B6160216224}" destId="{1C80234F-4839-4C58-9535-31242F823527}" srcOrd="6" destOrd="0" presId="urn:microsoft.com/office/officeart/2005/8/layout/vProcess5"/>
    <dgm:cxn modelId="{72B68CD4-6697-4522-876F-7213AA76EF20}" type="presParOf" srcId="{C780BD0C-E3E8-4442-A3FE-8B6160216224}" destId="{A6382DBF-5E2A-4387-B7F3-3C70934D575D}" srcOrd="7" destOrd="0" presId="urn:microsoft.com/office/officeart/2005/8/layout/vProcess5"/>
    <dgm:cxn modelId="{B4BD41E9-330C-41E6-B433-9B53974770C1}" type="presParOf" srcId="{C780BD0C-E3E8-4442-A3FE-8B6160216224}" destId="{30D9C653-1732-4E57-B69D-9ACE835C2053}" srcOrd="8" destOrd="0" presId="urn:microsoft.com/office/officeart/2005/8/layout/vProcess5"/>
    <dgm:cxn modelId="{E62EDE15-EE77-497F-B0DB-F0CA96B44FF6}" type="presParOf" srcId="{C780BD0C-E3E8-4442-A3FE-8B6160216224}" destId="{EE1E8EF1-AD9F-47DC-B8AB-E443D1EAC299}" srcOrd="9" destOrd="0" presId="urn:microsoft.com/office/officeart/2005/8/layout/vProcess5"/>
    <dgm:cxn modelId="{CEE1FA7C-C695-49AE-9BA1-5D0C3F38FA83}" type="presParOf" srcId="{C780BD0C-E3E8-4442-A3FE-8B6160216224}" destId="{9C4B6682-0766-4F96-98A8-9F34C32037D1}" srcOrd="10" destOrd="0" presId="urn:microsoft.com/office/officeart/2005/8/layout/vProcess5"/>
    <dgm:cxn modelId="{2FEB30C2-803F-4583-825F-F191D572D045}" type="presParOf" srcId="{C780BD0C-E3E8-4442-A3FE-8B6160216224}" destId="{75654CC5-D416-4F5E-831C-0AF4C4E3946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02862F-543A-4F17-8900-40C92865A0C3}" type="doc">
      <dgm:prSet loTypeId="urn:microsoft.com/office/officeart/2005/8/layout/bList2" loCatId="picture" qsTypeId="urn:microsoft.com/office/officeart/2005/8/quickstyle/simple1" qsCatId="simple" csTypeId="urn:microsoft.com/office/officeart/2005/8/colors/colorful5" csCatId="colorful" phldr="1"/>
      <dgm:spPr/>
      <dgm:t>
        <a:bodyPr/>
        <a:lstStyle/>
        <a:p>
          <a:endParaRPr lang="es-CL"/>
        </a:p>
      </dgm:t>
    </dgm:pt>
    <dgm:pt modelId="{ED6308B6-FE6E-48ED-B09A-E8FC7C3BC1C7}">
      <dgm:prSet phldrT="[Texto]" custT="1"/>
      <dgm:spPr/>
      <dgm:t>
        <a:bodyPr/>
        <a:lstStyle/>
        <a:p>
          <a:r>
            <a:rPr lang="es-CL" sz="1600" dirty="0"/>
            <a:t>ESTRATEGIA DE PESCA</a:t>
          </a:r>
        </a:p>
      </dgm:t>
    </dgm:pt>
    <dgm:pt modelId="{617F3A14-AC37-40B2-AB8F-3A013C06A0E7}" type="parTrans" cxnId="{4C294B47-33CE-4CC6-812B-0274D584C4DE}">
      <dgm:prSet/>
      <dgm:spPr/>
      <dgm:t>
        <a:bodyPr/>
        <a:lstStyle/>
        <a:p>
          <a:endParaRPr lang="es-CL" sz="1600"/>
        </a:p>
      </dgm:t>
    </dgm:pt>
    <dgm:pt modelId="{380A3E20-5647-4E0E-B043-EE736EE07B82}" type="sibTrans" cxnId="{4C294B47-33CE-4CC6-812B-0274D584C4DE}">
      <dgm:prSet/>
      <dgm:spPr/>
      <dgm:t>
        <a:bodyPr/>
        <a:lstStyle/>
        <a:p>
          <a:endParaRPr lang="es-CL" sz="1600"/>
        </a:p>
      </dgm:t>
    </dgm:pt>
    <dgm:pt modelId="{D7781468-393E-4B4F-8345-14D02293018E}">
      <dgm:prSet phldrT="[Texto]" custT="1"/>
      <dgm:spPr/>
      <dgm:t>
        <a:bodyPr/>
        <a:lstStyle/>
        <a:p>
          <a:r>
            <a:rPr lang="es-CL" sz="1600" dirty="0"/>
            <a:t>Almacenamiento a bordo</a:t>
          </a:r>
        </a:p>
      </dgm:t>
    </dgm:pt>
    <dgm:pt modelId="{D7DC6C8C-FFCA-4153-BA7B-6F07E497EE36}" type="parTrans" cxnId="{614931A1-F368-4E16-A70A-8F402049A194}">
      <dgm:prSet/>
      <dgm:spPr/>
      <dgm:t>
        <a:bodyPr/>
        <a:lstStyle/>
        <a:p>
          <a:endParaRPr lang="es-CL" sz="1600"/>
        </a:p>
      </dgm:t>
    </dgm:pt>
    <dgm:pt modelId="{98046B53-A984-4D02-BA46-C7CB6E902B17}" type="sibTrans" cxnId="{614931A1-F368-4E16-A70A-8F402049A194}">
      <dgm:prSet/>
      <dgm:spPr/>
      <dgm:t>
        <a:bodyPr/>
        <a:lstStyle/>
        <a:p>
          <a:endParaRPr lang="es-CL" sz="1600"/>
        </a:p>
      </dgm:t>
    </dgm:pt>
    <dgm:pt modelId="{92E3A28A-7302-4229-9D76-C4DEE2EE25E8}">
      <dgm:prSet phldrT="[Texto]" custT="1"/>
      <dgm:spPr/>
      <dgm:t>
        <a:bodyPr/>
        <a:lstStyle/>
        <a:p>
          <a:r>
            <a:rPr lang="es-CL" sz="1600" dirty="0"/>
            <a:t>Descarga </a:t>
          </a:r>
        </a:p>
      </dgm:t>
    </dgm:pt>
    <dgm:pt modelId="{2BC85B3C-BB1E-429E-BB14-1CCD68A1FA11}" type="parTrans" cxnId="{3A00DB1C-F999-44D0-86FB-08AFFCAE25B9}">
      <dgm:prSet/>
      <dgm:spPr/>
      <dgm:t>
        <a:bodyPr/>
        <a:lstStyle/>
        <a:p>
          <a:endParaRPr lang="es-CL" sz="1600"/>
        </a:p>
      </dgm:t>
    </dgm:pt>
    <dgm:pt modelId="{3EDAE38D-28BE-420D-9D36-97911158E04A}" type="sibTrans" cxnId="{3A00DB1C-F999-44D0-86FB-08AFFCAE25B9}">
      <dgm:prSet/>
      <dgm:spPr/>
      <dgm:t>
        <a:bodyPr/>
        <a:lstStyle/>
        <a:p>
          <a:endParaRPr lang="es-CL" sz="1600"/>
        </a:p>
      </dgm:t>
    </dgm:pt>
    <dgm:pt modelId="{808F775E-1E1C-4580-9DFE-A1817A0F1825}">
      <dgm:prSet phldrT="[Texto]" custT="1"/>
      <dgm:spPr/>
      <dgm:t>
        <a:bodyPr/>
        <a:lstStyle/>
        <a:p>
          <a:r>
            <a:rPr lang="es-CL" sz="1600" dirty="0"/>
            <a:t>LÍNEA DE PRODUCCIÓN</a:t>
          </a:r>
        </a:p>
      </dgm:t>
    </dgm:pt>
    <dgm:pt modelId="{86B7DC60-10DF-4707-BD8E-49EED3B03565}" type="parTrans" cxnId="{47584D44-C36C-48EC-AF4F-8F91A6A948E1}">
      <dgm:prSet/>
      <dgm:spPr/>
      <dgm:t>
        <a:bodyPr/>
        <a:lstStyle/>
        <a:p>
          <a:endParaRPr lang="es-CL" sz="1600"/>
        </a:p>
      </dgm:t>
    </dgm:pt>
    <dgm:pt modelId="{94AD930C-8AAA-472C-8E95-E2D34C9B47A9}" type="sibTrans" cxnId="{47584D44-C36C-48EC-AF4F-8F91A6A948E1}">
      <dgm:prSet/>
      <dgm:spPr/>
      <dgm:t>
        <a:bodyPr/>
        <a:lstStyle/>
        <a:p>
          <a:endParaRPr lang="es-CL" sz="1600"/>
        </a:p>
      </dgm:t>
    </dgm:pt>
    <dgm:pt modelId="{6197C714-E34D-44FA-9E58-12EF48B8C742}">
      <dgm:prSet phldrT="[Texto]" custT="1"/>
      <dgm:spPr/>
      <dgm:t>
        <a:bodyPr/>
        <a:lstStyle/>
        <a:p>
          <a:r>
            <a:rPr lang="es-CL" sz="1600" dirty="0"/>
            <a:t>Traslado a planta</a:t>
          </a:r>
        </a:p>
      </dgm:t>
    </dgm:pt>
    <dgm:pt modelId="{03C8ABC0-8BE6-441D-B261-57C7B69C10FE}" type="parTrans" cxnId="{6CAB97AC-797C-4969-BCB2-CD3E10A10BC7}">
      <dgm:prSet/>
      <dgm:spPr/>
      <dgm:t>
        <a:bodyPr/>
        <a:lstStyle/>
        <a:p>
          <a:endParaRPr lang="es-CL" sz="1600"/>
        </a:p>
      </dgm:t>
    </dgm:pt>
    <dgm:pt modelId="{6013990E-20AA-4D05-95E3-CA649559B134}" type="sibTrans" cxnId="{6CAB97AC-797C-4969-BCB2-CD3E10A10BC7}">
      <dgm:prSet/>
      <dgm:spPr/>
      <dgm:t>
        <a:bodyPr/>
        <a:lstStyle/>
        <a:p>
          <a:endParaRPr lang="es-CL" sz="1600"/>
        </a:p>
      </dgm:t>
    </dgm:pt>
    <dgm:pt modelId="{56F5503F-CC52-452E-A4DF-837EF5265C4A}">
      <dgm:prSet phldrT="[Texto]" custT="1"/>
      <dgm:spPr/>
      <dgm:t>
        <a:bodyPr/>
        <a:lstStyle/>
        <a:p>
          <a:r>
            <a:rPr lang="es-CL" sz="1600" dirty="0"/>
            <a:t>Recepción planta</a:t>
          </a:r>
        </a:p>
      </dgm:t>
    </dgm:pt>
    <dgm:pt modelId="{0F83011A-3332-43FF-81B2-A71209AF76D6}" type="parTrans" cxnId="{7C9F395A-69FA-40FC-9D9A-CE108DCA651F}">
      <dgm:prSet/>
      <dgm:spPr/>
      <dgm:t>
        <a:bodyPr/>
        <a:lstStyle/>
        <a:p>
          <a:endParaRPr lang="es-CL" sz="1600"/>
        </a:p>
      </dgm:t>
    </dgm:pt>
    <dgm:pt modelId="{C3724871-DC28-45B8-A991-488C057E581A}" type="sibTrans" cxnId="{7C9F395A-69FA-40FC-9D9A-CE108DCA651F}">
      <dgm:prSet/>
      <dgm:spPr/>
      <dgm:t>
        <a:bodyPr/>
        <a:lstStyle/>
        <a:p>
          <a:endParaRPr lang="es-CL" sz="1600"/>
        </a:p>
      </dgm:t>
    </dgm:pt>
    <dgm:pt modelId="{F4A69B93-4F47-4235-88D6-C4EA92B7D356}">
      <dgm:prSet phldrT="[Texto]" custT="1"/>
      <dgm:spPr/>
      <dgm:t>
        <a:bodyPr/>
        <a:lstStyle/>
        <a:p>
          <a:r>
            <a:rPr lang="es-CL" sz="1600" dirty="0"/>
            <a:t>Planta de proceso</a:t>
          </a:r>
        </a:p>
      </dgm:t>
    </dgm:pt>
    <dgm:pt modelId="{D08BC7F0-2046-478B-923D-CFAD47187F72}" type="parTrans" cxnId="{12B434FD-E98C-42AA-9C5E-8FAA45FA6FA8}">
      <dgm:prSet/>
      <dgm:spPr/>
      <dgm:t>
        <a:bodyPr/>
        <a:lstStyle/>
        <a:p>
          <a:endParaRPr lang="es-CL" sz="1600"/>
        </a:p>
      </dgm:t>
    </dgm:pt>
    <dgm:pt modelId="{EBA7719D-1C30-4315-9165-B99A02B65172}" type="sibTrans" cxnId="{12B434FD-E98C-42AA-9C5E-8FAA45FA6FA8}">
      <dgm:prSet/>
      <dgm:spPr/>
      <dgm:t>
        <a:bodyPr/>
        <a:lstStyle/>
        <a:p>
          <a:endParaRPr lang="es-CL" sz="1600"/>
        </a:p>
      </dgm:t>
    </dgm:pt>
    <dgm:pt modelId="{BCE2AE6A-02C5-4202-8920-404F8520F069}">
      <dgm:prSet phldrT="[Texto]" custT="1"/>
      <dgm:spPr/>
      <dgm:t>
        <a:bodyPr/>
        <a:lstStyle/>
        <a:p>
          <a:r>
            <a:rPr lang="es-CL" sz="1600" dirty="0"/>
            <a:t>Preparación insumos abastecimiento de materia prima en punto de descarga</a:t>
          </a:r>
        </a:p>
      </dgm:t>
    </dgm:pt>
    <dgm:pt modelId="{6C2BF4BF-127F-47CD-AAA9-F7C1FCAAF72A}" type="parTrans" cxnId="{D079599D-316F-4BE9-B3F1-4E7EE4DD0E8C}">
      <dgm:prSet/>
      <dgm:spPr/>
      <dgm:t>
        <a:bodyPr/>
        <a:lstStyle/>
        <a:p>
          <a:endParaRPr lang="es-CL"/>
        </a:p>
      </dgm:t>
    </dgm:pt>
    <dgm:pt modelId="{1BB46915-BDFA-4354-BE1B-CF09C46EA243}" type="sibTrans" cxnId="{D079599D-316F-4BE9-B3F1-4E7EE4DD0E8C}">
      <dgm:prSet/>
      <dgm:spPr/>
      <dgm:t>
        <a:bodyPr/>
        <a:lstStyle/>
        <a:p>
          <a:endParaRPr lang="es-CL"/>
        </a:p>
      </dgm:t>
    </dgm:pt>
    <dgm:pt modelId="{02F8F5E0-1FD7-4BCE-B0F5-1203CD8F304D}" type="pres">
      <dgm:prSet presAssocID="{B502862F-543A-4F17-8900-40C92865A0C3}" presName="diagram" presStyleCnt="0">
        <dgm:presLayoutVars>
          <dgm:dir/>
          <dgm:animLvl val="lvl"/>
          <dgm:resizeHandles val="exact"/>
        </dgm:presLayoutVars>
      </dgm:prSet>
      <dgm:spPr/>
      <dgm:t>
        <a:bodyPr/>
        <a:lstStyle/>
        <a:p>
          <a:endParaRPr lang="es-ES"/>
        </a:p>
      </dgm:t>
    </dgm:pt>
    <dgm:pt modelId="{452EACD7-6365-494E-B2A5-A1B0C61C6A67}" type="pres">
      <dgm:prSet presAssocID="{ED6308B6-FE6E-48ED-B09A-E8FC7C3BC1C7}" presName="compNode" presStyleCnt="0"/>
      <dgm:spPr/>
    </dgm:pt>
    <dgm:pt modelId="{299CAE9F-7A6C-4D51-B23A-3B84299ABB35}" type="pres">
      <dgm:prSet presAssocID="{ED6308B6-FE6E-48ED-B09A-E8FC7C3BC1C7}" presName="childRect" presStyleLbl="bgAcc1" presStyleIdx="0" presStyleCnt="2">
        <dgm:presLayoutVars>
          <dgm:bulletEnabled val="1"/>
        </dgm:presLayoutVars>
      </dgm:prSet>
      <dgm:spPr/>
      <dgm:t>
        <a:bodyPr/>
        <a:lstStyle/>
        <a:p>
          <a:endParaRPr lang="es-ES"/>
        </a:p>
      </dgm:t>
    </dgm:pt>
    <dgm:pt modelId="{2637DB76-3CE5-40AE-985F-B7185D7AB37F}" type="pres">
      <dgm:prSet presAssocID="{ED6308B6-FE6E-48ED-B09A-E8FC7C3BC1C7}" presName="parentText" presStyleLbl="node1" presStyleIdx="0" presStyleCnt="0">
        <dgm:presLayoutVars>
          <dgm:chMax val="0"/>
          <dgm:bulletEnabled val="1"/>
        </dgm:presLayoutVars>
      </dgm:prSet>
      <dgm:spPr/>
      <dgm:t>
        <a:bodyPr/>
        <a:lstStyle/>
        <a:p>
          <a:endParaRPr lang="es-ES"/>
        </a:p>
      </dgm:t>
    </dgm:pt>
    <dgm:pt modelId="{B3EA96BA-3173-4FA7-A9B8-A26E43CDC5C7}" type="pres">
      <dgm:prSet presAssocID="{ED6308B6-FE6E-48ED-B09A-E8FC7C3BC1C7}" presName="parentRect" presStyleLbl="alignNode1" presStyleIdx="0" presStyleCnt="2"/>
      <dgm:spPr/>
      <dgm:t>
        <a:bodyPr/>
        <a:lstStyle/>
        <a:p>
          <a:endParaRPr lang="es-ES"/>
        </a:p>
      </dgm:t>
    </dgm:pt>
    <dgm:pt modelId="{C1E1986D-051C-46C7-A3E2-D09D82BB0DB2}" type="pres">
      <dgm:prSet presAssocID="{ED6308B6-FE6E-48ED-B09A-E8FC7C3BC1C7}"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B087186A-7D92-477A-93F4-B562FFE5ACCE}" type="pres">
      <dgm:prSet presAssocID="{380A3E20-5647-4E0E-B043-EE736EE07B82}" presName="sibTrans" presStyleLbl="sibTrans2D1" presStyleIdx="0" presStyleCnt="0"/>
      <dgm:spPr/>
      <dgm:t>
        <a:bodyPr/>
        <a:lstStyle/>
        <a:p>
          <a:endParaRPr lang="es-ES"/>
        </a:p>
      </dgm:t>
    </dgm:pt>
    <dgm:pt modelId="{C7AF7B7C-FC34-4D1A-A836-538DCEB811E6}" type="pres">
      <dgm:prSet presAssocID="{808F775E-1E1C-4580-9DFE-A1817A0F1825}" presName="compNode" presStyleCnt="0"/>
      <dgm:spPr/>
    </dgm:pt>
    <dgm:pt modelId="{ABBC0E5D-8F95-4445-8DB9-45ADD8C373C8}" type="pres">
      <dgm:prSet presAssocID="{808F775E-1E1C-4580-9DFE-A1817A0F1825}" presName="childRect" presStyleLbl="bgAcc1" presStyleIdx="1" presStyleCnt="2">
        <dgm:presLayoutVars>
          <dgm:bulletEnabled val="1"/>
        </dgm:presLayoutVars>
      </dgm:prSet>
      <dgm:spPr/>
      <dgm:t>
        <a:bodyPr/>
        <a:lstStyle/>
        <a:p>
          <a:endParaRPr lang="es-ES"/>
        </a:p>
      </dgm:t>
    </dgm:pt>
    <dgm:pt modelId="{821A33BB-15D1-4C9B-8526-A19516FCAA69}" type="pres">
      <dgm:prSet presAssocID="{808F775E-1E1C-4580-9DFE-A1817A0F1825}" presName="parentText" presStyleLbl="node1" presStyleIdx="0" presStyleCnt="0">
        <dgm:presLayoutVars>
          <dgm:chMax val="0"/>
          <dgm:bulletEnabled val="1"/>
        </dgm:presLayoutVars>
      </dgm:prSet>
      <dgm:spPr/>
      <dgm:t>
        <a:bodyPr/>
        <a:lstStyle/>
        <a:p>
          <a:endParaRPr lang="es-ES"/>
        </a:p>
      </dgm:t>
    </dgm:pt>
    <dgm:pt modelId="{DFBC7788-24FB-4649-B19D-2B9BA4A1C497}" type="pres">
      <dgm:prSet presAssocID="{808F775E-1E1C-4580-9DFE-A1817A0F1825}" presName="parentRect" presStyleLbl="alignNode1" presStyleIdx="1" presStyleCnt="2"/>
      <dgm:spPr/>
      <dgm:t>
        <a:bodyPr/>
        <a:lstStyle/>
        <a:p>
          <a:endParaRPr lang="es-ES"/>
        </a:p>
      </dgm:t>
    </dgm:pt>
    <dgm:pt modelId="{5E495E42-A825-4FB0-B35E-60D727272876}" type="pres">
      <dgm:prSet presAssocID="{808F775E-1E1C-4580-9DFE-A1817A0F1825}"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Lst>
  <dgm:cxnLst>
    <dgm:cxn modelId="{292FAC0C-DE87-46D9-96CD-092A1F1BE577}" type="presOf" srcId="{ED6308B6-FE6E-48ED-B09A-E8FC7C3BC1C7}" destId="{B3EA96BA-3173-4FA7-A9B8-A26E43CDC5C7}" srcOrd="1" destOrd="0" presId="urn:microsoft.com/office/officeart/2005/8/layout/bList2"/>
    <dgm:cxn modelId="{D079599D-316F-4BE9-B3F1-4E7EE4DD0E8C}" srcId="{808F775E-1E1C-4580-9DFE-A1817A0F1825}" destId="{BCE2AE6A-02C5-4202-8920-404F8520F069}" srcOrd="3" destOrd="0" parTransId="{6C2BF4BF-127F-47CD-AAA9-F7C1FCAAF72A}" sibTransId="{1BB46915-BDFA-4354-BE1B-CF09C46EA243}"/>
    <dgm:cxn modelId="{A2D27761-E610-4261-8A04-51A77562A4E0}" type="presOf" srcId="{ED6308B6-FE6E-48ED-B09A-E8FC7C3BC1C7}" destId="{2637DB76-3CE5-40AE-985F-B7185D7AB37F}" srcOrd="0" destOrd="0" presId="urn:microsoft.com/office/officeart/2005/8/layout/bList2"/>
    <dgm:cxn modelId="{7C9F395A-69FA-40FC-9D9A-CE108DCA651F}" srcId="{808F775E-1E1C-4580-9DFE-A1817A0F1825}" destId="{56F5503F-CC52-452E-A4DF-837EF5265C4A}" srcOrd="1" destOrd="0" parTransId="{0F83011A-3332-43FF-81B2-A71209AF76D6}" sibTransId="{C3724871-DC28-45B8-A991-488C057E581A}"/>
    <dgm:cxn modelId="{614931A1-F368-4E16-A70A-8F402049A194}" srcId="{ED6308B6-FE6E-48ED-B09A-E8FC7C3BC1C7}" destId="{D7781468-393E-4B4F-8345-14D02293018E}" srcOrd="0" destOrd="0" parTransId="{D7DC6C8C-FFCA-4153-BA7B-6F07E497EE36}" sibTransId="{98046B53-A984-4D02-BA46-C7CB6E902B17}"/>
    <dgm:cxn modelId="{BB5E9407-DAA9-40BA-B972-7FA37212CE05}" type="presOf" srcId="{380A3E20-5647-4E0E-B043-EE736EE07B82}" destId="{B087186A-7D92-477A-93F4-B562FFE5ACCE}" srcOrd="0" destOrd="0" presId="urn:microsoft.com/office/officeart/2005/8/layout/bList2"/>
    <dgm:cxn modelId="{8E8E8AD1-E3E4-4633-8174-5D2E23F7E06E}" type="presOf" srcId="{BCE2AE6A-02C5-4202-8920-404F8520F069}" destId="{ABBC0E5D-8F95-4445-8DB9-45ADD8C373C8}" srcOrd="0" destOrd="3" presId="urn:microsoft.com/office/officeart/2005/8/layout/bList2"/>
    <dgm:cxn modelId="{44C88E54-E10A-428D-816F-63D65083ECFC}" type="presOf" srcId="{92E3A28A-7302-4229-9D76-C4DEE2EE25E8}" destId="{299CAE9F-7A6C-4D51-B23A-3B84299ABB35}" srcOrd="0" destOrd="1" presId="urn:microsoft.com/office/officeart/2005/8/layout/bList2"/>
    <dgm:cxn modelId="{8F5A3786-F6CA-482E-BEE5-17D92135093B}" type="presOf" srcId="{56F5503F-CC52-452E-A4DF-837EF5265C4A}" destId="{ABBC0E5D-8F95-4445-8DB9-45ADD8C373C8}" srcOrd="0" destOrd="1" presId="urn:microsoft.com/office/officeart/2005/8/layout/bList2"/>
    <dgm:cxn modelId="{90192CD7-34BD-4232-8DF1-E026C00BB179}" type="presOf" srcId="{D7781468-393E-4B4F-8345-14D02293018E}" destId="{299CAE9F-7A6C-4D51-B23A-3B84299ABB35}" srcOrd="0" destOrd="0" presId="urn:microsoft.com/office/officeart/2005/8/layout/bList2"/>
    <dgm:cxn modelId="{F78FF0BA-9327-4095-85B4-8FCC42A6F78A}" type="presOf" srcId="{F4A69B93-4F47-4235-88D6-C4EA92B7D356}" destId="{ABBC0E5D-8F95-4445-8DB9-45ADD8C373C8}" srcOrd="0" destOrd="2" presId="urn:microsoft.com/office/officeart/2005/8/layout/bList2"/>
    <dgm:cxn modelId="{3A00DB1C-F999-44D0-86FB-08AFFCAE25B9}" srcId="{ED6308B6-FE6E-48ED-B09A-E8FC7C3BC1C7}" destId="{92E3A28A-7302-4229-9D76-C4DEE2EE25E8}" srcOrd="1" destOrd="0" parTransId="{2BC85B3C-BB1E-429E-BB14-1CCD68A1FA11}" sibTransId="{3EDAE38D-28BE-420D-9D36-97911158E04A}"/>
    <dgm:cxn modelId="{F8780A30-C528-467B-A744-1C09734C52A8}" type="presOf" srcId="{6197C714-E34D-44FA-9E58-12EF48B8C742}" destId="{ABBC0E5D-8F95-4445-8DB9-45ADD8C373C8}" srcOrd="0" destOrd="0" presId="urn:microsoft.com/office/officeart/2005/8/layout/bList2"/>
    <dgm:cxn modelId="{3A378DAC-8BFD-4586-805B-7ABADD4CDFFC}" type="presOf" srcId="{808F775E-1E1C-4580-9DFE-A1817A0F1825}" destId="{821A33BB-15D1-4C9B-8526-A19516FCAA69}" srcOrd="0" destOrd="0" presId="urn:microsoft.com/office/officeart/2005/8/layout/bList2"/>
    <dgm:cxn modelId="{6CAB97AC-797C-4969-BCB2-CD3E10A10BC7}" srcId="{808F775E-1E1C-4580-9DFE-A1817A0F1825}" destId="{6197C714-E34D-44FA-9E58-12EF48B8C742}" srcOrd="0" destOrd="0" parTransId="{03C8ABC0-8BE6-441D-B261-57C7B69C10FE}" sibTransId="{6013990E-20AA-4D05-95E3-CA649559B134}"/>
    <dgm:cxn modelId="{4C294B47-33CE-4CC6-812B-0274D584C4DE}" srcId="{B502862F-543A-4F17-8900-40C92865A0C3}" destId="{ED6308B6-FE6E-48ED-B09A-E8FC7C3BC1C7}" srcOrd="0" destOrd="0" parTransId="{617F3A14-AC37-40B2-AB8F-3A013C06A0E7}" sibTransId="{380A3E20-5647-4E0E-B043-EE736EE07B82}"/>
    <dgm:cxn modelId="{12B434FD-E98C-42AA-9C5E-8FAA45FA6FA8}" srcId="{808F775E-1E1C-4580-9DFE-A1817A0F1825}" destId="{F4A69B93-4F47-4235-88D6-C4EA92B7D356}" srcOrd="2" destOrd="0" parTransId="{D08BC7F0-2046-478B-923D-CFAD47187F72}" sibTransId="{EBA7719D-1C30-4315-9165-B99A02B65172}"/>
    <dgm:cxn modelId="{09B2AEDB-42AC-4ADE-9F57-BBBD7C76BC5A}" type="presOf" srcId="{B502862F-543A-4F17-8900-40C92865A0C3}" destId="{02F8F5E0-1FD7-4BCE-B0F5-1203CD8F304D}" srcOrd="0" destOrd="0" presId="urn:microsoft.com/office/officeart/2005/8/layout/bList2"/>
    <dgm:cxn modelId="{2C5B01CB-956B-41B5-AF96-E34BBB1566B5}" type="presOf" srcId="{808F775E-1E1C-4580-9DFE-A1817A0F1825}" destId="{DFBC7788-24FB-4649-B19D-2B9BA4A1C497}" srcOrd="1" destOrd="0" presId="urn:microsoft.com/office/officeart/2005/8/layout/bList2"/>
    <dgm:cxn modelId="{47584D44-C36C-48EC-AF4F-8F91A6A948E1}" srcId="{B502862F-543A-4F17-8900-40C92865A0C3}" destId="{808F775E-1E1C-4580-9DFE-A1817A0F1825}" srcOrd="1" destOrd="0" parTransId="{86B7DC60-10DF-4707-BD8E-49EED3B03565}" sibTransId="{94AD930C-8AAA-472C-8E95-E2D34C9B47A9}"/>
    <dgm:cxn modelId="{718F34DF-12CA-41BC-83F9-CB749340AE29}" type="presParOf" srcId="{02F8F5E0-1FD7-4BCE-B0F5-1203CD8F304D}" destId="{452EACD7-6365-494E-B2A5-A1B0C61C6A67}" srcOrd="0" destOrd="0" presId="urn:microsoft.com/office/officeart/2005/8/layout/bList2"/>
    <dgm:cxn modelId="{47685D9C-2377-4D2C-A21E-FED927741220}" type="presParOf" srcId="{452EACD7-6365-494E-B2A5-A1B0C61C6A67}" destId="{299CAE9F-7A6C-4D51-B23A-3B84299ABB35}" srcOrd="0" destOrd="0" presId="urn:microsoft.com/office/officeart/2005/8/layout/bList2"/>
    <dgm:cxn modelId="{5D9F0DB4-333B-4105-9009-758E8F81CBCD}" type="presParOf" srcId="{452EACD7-6365-494E-B2A5-A1B0C61C6A67}" destId="{2637DB76-3CE5-40AE-985F-B7185D7AB37F}" srcOrd="1" destOrd="0" presId="urn:microsoft.com/office/officeart/2005/8/layout/bList2"/>
    <dgm:cxn modelId="{D7933625-1E11-4D9F-9E1F-E6E103415C41}" type="presParOf" srcId="{452EACD7-6365-494E-B2A5-A1B0C61C6A67}" destId="{B3EA96BA-3173-4FA7-A9B8-A26E43CDC5C7}" srcOrd="2" destOrd="0" presId="urn:microsoft.com/office/officeart/2005/8/layout/bList2"/>
    <dgm:cxn modelId="{5D160A86-5564-4E66-8CA2-1A1FAD465C5B}" type="presParOf" srcId="{452EACD7-6365-494E-B2A5-A1B0C61C6A67}" destId="{C1E1986D-051C-46C7-A3E2-D09D82BB0DB2}" srcOrd="3" destOrd="0" presId="urn:microsoft.com/office/officeart/2005/8/layout/bList2"/>
    <dgm:cxn modelId="{218E6F12-6427-4FB9-A9CD-2731AE4281D2}" type="presParOf" srcId="{02F8F5E0-1FD7-4BCE-B0F5-1203CD8F304D}" destId="{B087186A-7D92-477A-93F4-B562FFE5ACCE}" srcOrd="1" destOrd="0" presId="urn:microsoft.com/office/officeart/2005/8/layout/bList2"/>
    <dgm:cxn modelId="{7C506CFF-2EA9-4301-85B8-89DB2C3D6B68}" type="presParOf" srcId="{02F8F5E0-1FD7-4BCE-B0F5-1203CD8F304D}" destId="{C7AF7B7C-FC34-4D1A-A836-538DCEB811E6}" srcOrd="2" destOrd="0" presId="urn:microsoft.com/office/officeart/2005/8/layout/bList2"/>
    <dgm:cxn modelId="{196C7D0E-762B-486C-8094-F4676FC632DE}" type="presParOf" srcId="{C7AF7B7C-FC34-4D1A-A836-538DCEB811E6}" destId="{ABBC0E5D-8F95-4445-8DB9-45ADD8C373C8}" srcOrd="0" destOrd="0" presId="urn:microsoft.com/office/officeart/2005/8/layout/bList2"/>
    <dgm:cxn modelId="{AE733297-E3C1-49F1-87BF-55F233B53036}" type="presParOf" srcId="{C7AF7B7C-FC34-4D1A-A836-538DCEB811E6}" destId="{821A33BB-15D1-4C9B-8526-A19516FCAA69}" srcOrd="1" destOrd="0" presId="urn:microsoft.com/office/officeart/2005/8/layout/bList2"/>
    <dgm:cxn modelId="{1B95CEEA-8447-4BC9-A94E-DFADE30941C2}" type="presParOf" srcId="{C7AF7B7C-FC34-4D1A-A836-538DCEB811E6}" destId="{DFBC7788-24FB-4649-B19D-2B9BA4A1C497}" srcOrd="2" destOrd="0" presId="urn:microsoft.com/office/officeart/2005/8/layout/bList2"/>
    <dgm:cxn modelId="{0D6A6568-74E4-44DB-BB83-15DE48F78872}" type="presParOf" srcId="{C7AF7B7C-FC34-4D1A-A836-538DCEB811E6}" destId="{5E495E42-A825-4FB0-B35E-60D72727287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02862F-543A-4F17-8900-40C92865A0C3}" type="doc">
      <dgm:prSet loTypeId="urn:microsoft.com/office/officeart/2005/8/layout/bList2" loCatId="picture" qsTypeId="urn:microsoft.com/office/officeart/2005/8/quickstyle/simple1" qsCatId="simple" csTypeId="urn:microsoft.com/office/officeart/2005/8/colors/colorful5" csCatId="colorful" phldr="1"/>
      <dgm:spPr/>
      <dgm:t>
        <a:bodyPr/>
        <a:lstStyle/>
        <a:p>
          <a:endParaRPr lang="es-CL"/>
        </a:p>
      </dgm:t>
    </dgm:pt>
    <dgm:pt modelId="{ED6308B6-FE6E-48ED-B09A-E8FC7C3BC1C7}">
      <dgm:prSet phldrT="[Texto]" custT="1"/>
      <dgm:spPr/>
      <dgm:t>
        <a:bodyPr/>
        <a:lstStyle/>
        <a:p>
          <a:r>
            <a:rPr lang="es-CL" sz="1600" dirty="0"/>
            <a:t>PRÁCTICAS HIGIENICAS</a:t>
          </a:r>
        </a:p>
      </dgm:t>
    </dgm:pt>
    <dgm:pt modelId="{617F3A14-AC37-40B2-AB8F-3A013C06A0E7}" type="parTrans" cxnId="{4C294B47-33CE-4CC6-812B-0274D584C4DE}">
      <dgm:prSet/>
      <dgm:spPr/>
      <dgm:t>
        <a:bodyPr/>
        <a:lstStyle/>
        <a:p>
          <a:endParaRPr lang="es-CL" sz="1600"/>
        </a:p>
      </dgm:t>
    </dgm:pt>
    <dgm:pt modelId="{380A3E20-5647-4E0E-B043-EE736EE07B82}" type="sibTrans" cxnId="{4C294B47-33CE-4CC6-812B-0274D584C4DE}">
      <dgm:prSet/>
      <dgm:spPr/>
      <dgm:t>
        <a:bodyPr/>
        <a:lstStyle/>
        <a:p>
          <a:endParaRPr lang="es-CL" sz="1600"/>
        </a:p>
      </dgm:t>
    </dgm:pt>
    <dgm:pt modelId="{2B42E14C-C8EA-4E4D-9EA2-6E2D5CCCA7FD}">
      <dgm:prSet phldrT="[Texto]" custT="1"/>
      <dgm:spPr/>
      <dgm:t>
        <a:bodyPr/>
        <a:lstStyle/>
        <a:p>
          <a:r>
            <a:rPr lang="es-CL" sz="1600" dirty="0"/>
            <a:t> Preparación faenas pesqueras</a:t>
          </a:r>
        </a:p>
      </dgm:t>
    </dgm:pt>
    <dgm:pt modelId="{A3CB82FC-53B4-4A5E-B0B0-021C95825F49}" type="parTrans" cxnId="{2DCF8C44-A49C-4993-ADD4-DED011266697}">
      <dgm:prSet/>
      <dgm:spPr/>
      <dgm:t>
        <a:bodyPr/>
        <a:lstStyle/>
        <a:p>
          <a:endParaRPr lang="es-CL"/>
        </a:p>
      </dgm:t>
    </dgm:pt>
    <dgm:pt modelId="{6D7FA195-9C9A-4EAA-906B-D812C11E73BD}" type="sibTrans" cxnId="{2DCF8C44-A49C-4993-ADD4-DED011266697}">
      <dgm:prSet/>
      <dgm:spPr/>
      <dgm:t>
        <a:bodyPr/>
        <a:lstStyle/>
        <a:p>
          <a:endParaRPr lang="es-CL"/>
        </a:p>
      </dgm:t>
    </dgm:pt>
    <dgm:pt modelId="{11746EDD-AA66-41DA-AE3E-2002B2551AF2}">
      <dgm:prSet phldrT="[Texto]" custT="1"/>
      <dgm:spPr/>
      <dgm:t>
        <a:bodyPr/>
        <a:lstStyle/>
        <a:p>
          <a:r>
            <a:rPr lang="es-CL" sz="1600" dirty="0"/>
            <a:t> Utensilios y equipamiento</a:t>
          </a:r>
        </a:p>
      </dgm:t>
    </dgm:pt>
    <dgm:pt modelId="{DA2C0165-15DD-44A5-B403-AA3BAC066048}" type="parTrans" cxnId="{EC573C21-A8C8-400B-B101-6DFB164FA21B}">
      <dgm:prSet/>
      <dgm:spPr/>
      <dgm:t>
        <a:bodyPr/>
        <a:lstStyle/>
        <a:p>
          <a:endParaRPr lang="es-CL"/>
        </a:p>
      </dgm:t>
    </dgm:pt>
    <dgm:pt modelId="{770F7C7A-A8B3-4169-826C-B8C79C86BA54}" type="sibTrans" cxnId="{EC573C21-A8C8-400B-B101-6DFB164FA21B}">
      <dgm:prSet/>
      <dgm:spPr/>
      <dgm:t>
        <a:bodyPr/>
        <a:lstStyle/>
        <a:p>
          <a:endParaRPr lang="es-CL"/>
        </a:p>
      </dgm:t>
    </dgm:pt>
    <dgm:pt modelId="{56119221-8FA4-4412-B0B9-FE544BDC8D16}">
      <dgm:prSet phldrT="[Texto]" custT="1"/>
      <dgm:spPr/>
      <dgm:t>
        <a:bodyPr/>
        <a:lstStyle/>
        <a:p>
          <a:r>
            <a:rPr lang="es-CL" sz="1600" dirty="0"/>
            <a:t> Insumos inocuos </a:t>
          </a:r>
        </a:p>
      </dgm:t>
    </dgm:pt>
    <dgm:pt modelId="{B888AE96-A20E-4139-AD52-6F292BDD0AF7}" type="parTrans" cxnId="{E40D52B2-EC50-4186-AB2F-804BD836431A}">
      <dgm:prSet/>
      <dgm:spPr/>
      <dgm:t>
        <a:bodyPr/>
        <a:lstStyle/>
        <a:p>
          <a:endParaRPr lang="es-CL"/>
        </a:p>
      </dgm:t>
    </dgm:pt>
    <dgm:pt modelId="{EC2A9B0A-F4EC-48C2-BA54-A5D1C8C67AC6}" type="sibTrans" cxnId="{E40D52B2-EC50-4186-AB2F-804BD836431A}">
      <dgm:prSet/>
      <dgm:spPr/>
      <dgm:t>
        <a:bodyPr/>
        <a:lstStyle/>
        <a:p>
          <a:endParaRPr lang="es-CL"/>
        </a:p>
      </dgm:t>
    </dgm:pt>
    <dgm:pt modelId="{5F34CF8A-82FB-445C-AC81-3AF0B95FB654}">
      <dgm:prSet phldrT="[Texto]" custT="1"/>
      <dgm:spPr/>
      <dgm:t>
        <a:bodyPr/>
        <a:lstStyle/>
        <a:p>
          <a:r>
            <a:rPr lang="es-CL" sz="1600" dirty="0"/>
            <a:t> Higiene personal</a:t>
          </a:r>
        </a:p>
      </dgm:t>
    </dgm:pt>
    <dgm:pt modelId="{D2E32141-515E-45B7-93D5-01B2F49AD0B6}" type="parTrans" cxnId="{2875D9C7-0BD8-4A1F-BB59-A0F1A908DC96}">
      <dgm:prSet/>
      <dgm:spPr/>
      <dgm:t>
        <a:bodyPr/>
        <a:lstStyle/>
        <a:p>
          <a:endParaRPr lang="es-CL"/>
        </a:p>
      </dgm:t>
    </dgm:pt>
    <dgm:pt modelId="{49B13FA8-5E60-4424-AAC9-832DD5F61AB3}" type="sibTrans" cxnId="{2875D9C7-0BD8-4A1F-BB59-A0F1A908DC96}">
      <dgm:prSet/>
      <dgm:spPr/>
      <dgm:t>
        <a:bodyPr/>
        <a:lstStyle/>
        <a:p>
          <a:endParaRPr lang="es-CL"/>
        </a:p>
      </dgm:t>
    </dgm:pt>
    <dgm:pt modelId="{21C77BF2-91B4-4C4E-8D4A-7765E0AF877E}">
      <dgm:prSet phldrT="[Texto]" custT="1"/>
      <dgm:spPr/>
      <dgm:t>
        <a:bodyPr/>
        <a:lstStyle/>
        <a:p>
          <a:r>
            <a:rPr lang="es-CL" sz="1600" dirty="0"/>
            <a:t> Limpieza y desinfección</a:t>
          </a:r>
        </a:p>
      </dgm:t>
    </dgm:pt>
    <dgm:pt modelId="{F384EA6E-5C8D-4EAC-B31B-C5FFAA45C49D}" type="parTrans" cxnId="{73635FDC-3174-4A19-8BAD-ACCBC207406B}">
      <dgm:prSet/>
      <dgm:spPr/>
      <dgm:t>
        <a:bodyPr/>
        <a:lstStyle/>
        <a:p>
          <a:endParaRPr lang="es-CL"/>
        </a:p>
      </dgm:t>
    </dgm:pt>
    <dgm:pt modelId="{7A4A59EE-1F0F-4A7D-95EF-70D74D7DECD9}" type="sibTrans" cxnId="{73635FDC-3174-4A19-8BAD-ACCBC207406B}">
      <dgm:prSet/>
      <dgm:spPr/>
      <dgm:t>
        <a:bodyPr/>
        <a:lstStyle/>
        <a:p>
          <a:endParaRPr lang="es-CL"/>
        </a:p>
      </dgm:t>
    </dgm:pt>
    <dgm:pt modelId="{41C19167-871F-40DB-951C-A92B04A2AC51}">
      <dgm:prSet phldrT="[Texto]" custT="1"/>
      <dgm:spPr/>
      <dgm:t>
        <a:bodyPr/>
        <a:lstStyle/>
        <a:p>
          <a:r>
            <a:rPr lang="es-CL" sz="1600" dirty="0"/>
            <a:t> Transporte</a:t>
          </a:r>
        </a:p>
      </dgm:t>
    </dgm:pt>
    <dgm:pt modelId="{1CD7ADE6-A455-46A7-B7F8-E3DCEDE045F0}" type="parTrans" cxnId="{88DB799A-A6CB-47D3-85FF-E6B509A0463F}">
      <dgm:prSet/>
      <dgm:spPr/>
      <dgm:t>
        <a:bodyPr/>
        <a:lstStyle/>
        <a:p>
          <a:endParaRPr lang="es-CL"/>
        </a:p>
      </dgm:t>
    </dgm:pt>
    <dgm:pt modelId="{0FCFE38A-E2C5-4FFC-9884-697264E7597B}" type="sibTrans" cxnId="{88DB799A-A6CB-47D3-85FF-E6B509A0463F}">
      <dgm:prSet/>
      <dgm:spPr/>
      <dgm:t>
        <a:bodyPr/>
        <a:lstStyle/>
        <a:p>
          <a:endParaRPr lang="es-CL"/>
        </a:p>
      </dgm:t>
    </dgm:pt>
    <dgm:pt modelId="{0EE2DB32-EAF5-4CD7-8CFD-DB18E9B7E3D3}">
      <dgm:prSet phldrT="[Texto]" custT="1"/>
      <dgm:spPr/>
      <dgm:t>
        <a:bodyPr/>
        <a:lstStyle/>
        <a:p>
          <a:r>
            <a:rPr lang="es-CL" sz="1600" dirty="0"/>
            <a:t> Responsables</a:t>
          </a:r>
        </a:p>
      </dgm:t>
    </dgm:pt>
    <dgm:pt modelId="{A7C59997-1D47-4F71-86FE-4DF2ACC2BF13}" type="parTrans" cxnId="{FB0C0495-C894-4E7E-AA81-1EE694377B17}">
      <dgm:prSet/>
      <dgm:spPr/>
      <dgm:t>
        <a:bodyPr/>
        <a:lstStyle/>
        <a:p>
          <a:endParaRPr lang="es-CL"/>
        </a:p>
      </dgm:t>
    </dgm:pt>
    <dgm:pt modelId="{2961B652-921C-4136-AF1C-78BDEB8A3586}" type="sibTrans" cxnId="{FB0C0495-C894-4E7E-AA81-1EE694377B17}">
      <dgm:prSet/>
      <dgm:spPr/>
      <dgm:t>
        <a:bodyPr/>
        <a:lstStyle/>
        <a:p>
          <a:endParaRPr lang="es-CL"/>
        </a:p>
      </dgm:t>
    </dgm:pt>
    <dgm:pt modelId="{02F8F5E0-1FD7-4BCE-B0F5-1203CD8F304D}" type="pres">
      <dgm:prSet presAssocID="{B502862F-543A-4F17-8900-40C92865A0C3}" presName="diagram" presStyleCnt="0">
        <dgm:presLayoutVars>
          <dgm:dir/>
          <dgm:animLvl val="lvl"/>
          <dgm:resizeHandles val="exact"/>
        </dgm:presLayoutVars>
      </dgm:prSet>
      <dgm:spPr/>
      <dgm:t>
        <a:bodyPr/>
        <a:lstStyle/>
        <a:p>
          <a:endParaRPr lang="es-ES"/>
        </a:p>
      </dgm:t>
    </dgm:pt>
    <dgm:pt modelId="{452EACD7-6365-494E-B2A5-A1B0C61C6A67}" type="pres">
      <dgm:prSet presAssocID="{ED6308B6-FE6E-48ED-B09A-E8FC7C3BC1C7}" presName="compNode" presStyleCnt="0"/>
      <dgm:spPr/>
    </dgm:pt>
    <dgm:pt modelId="{299CAE9F-7A6C-4D51-B23A-3B84299ABB35}" type="pres">
      <dgm:prSet presAssocID="{ED6308B6-FE6E-48ED-B09A-E8FC7C3BC1C7}" presName="childRect" presStyleLbl="bgAcc1" presStyleIdx="0" presStyleCnt="1" custScaleX="179675">
        <dgm:presLayoutVars>
          <dgm:bulletEnabled val="1"/>
        </dgm:presLayoutVars>
      </dgm:prSet>
      <dgm:spPr/>
      <dgm:t>
        <a:bodyPr/>
        <a:lstStyle/>
        <a:p>
          <a:endParaRPr lang="es-ES"/>
        </a:p>
      </dgm:t>
    </dgm:pt>
    <dgm:pt modelId="{2637DB76-3CE5-40AE-985F-B7185D7AB37F}" type="pres">
      <dgm:prSet presAssocID="{ED6308B6-FE6E-48ED-B09A-E8FC7C3BC1C7}" presName="parentText" presStyleLbl="node1" presStyleIdx="0" presStyleCnt="0">
        <dgm:presLayoutVars>
          <dgm:chMax val="0"/>
          <dgm:bulletEnabled val="1"/>
        </dgm:presLayoutVars>
      </dgm:prSet>
      <dgm:spPr/>
      <dgm:t>
        <a:bodyPr/>
        <a:lstStyle/>
        <a:p>
          <a:endParaRPr lang="es-ES"/>
        </a:p>
      </dgm:t>
    </dgm:pt>
    <dgm:pt modelId="{B3EA96BA-3173-4FA7-A9B8-A26E43CDC5C7}" type="pres">
      <dgm:prSet presAssocID="{ED6308B6-FE6E-48ED-B09A-E8FC7C3BC1C7}" presName="parentRect" presStyleLbl="alignNode1" presStyleIdx="0" presStyleCnt="1" custScaleX="180394" custScaleY="152687" custLinFactNeighborX="622" custLinFactNeighborY="8213"/>
      <dgm:spPr/>
      <dgm:t>
        <a:bodyPr/>
        <a:lstStyle/>
        <a:p>
          <a:endParaRPr lang="es-ES"/>
        </a:p>
      </dgm:t>
    </dgm:pt>
    <dgm:pt modelId="{C1E1986D-051C-46C7-A3E2-D09D82BB0DB2}" type="pres">
      <dgm:prSet presAssocID="{ED6308B6-FE6E-48ED-B09A-E8FC7C3BC1C7}" presName="adorn" presStyleLbl="fgAccFollowNode1" presStyleIdx="0" presStyleCnt="1" custScaleX="257755" custScaleY="152587"/>
      <dgm:spPr>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dgm:spPr>
    </dgm:pt>
  </dgm:ptLst>
  <dgm:cxnLst>
    <dgm:cxn modelId="{89BCA4D0-7634-4CD5-9042-FDBFF0783F38}" type="presOf" srcId="{41C19167-871F-40DB-951C-A92B04A2AC51}" destId="{299CAE9F-7A6C-4D51-B23A-3B84299ABB35}" srcOrd="0" destOrd="5" presId="urn:microsoft.com/office/officeart/2005/8/layout/bList2"/>
    <dgm:cxn modelId="{FB0C0495-C894-4E7E-AA81-1EE694377B17}" srcId="{ED6308B6-FE6E-48ED-B09A-E8FC7C3BC1C7}" destId="{0EE2DB32-EAF5-4CD7-8CFD-DB18E9B7E3D3}" srcOrd="6" destOrd="0" parTransId="{A7C59997-1D47-4F71-86FE-4DF2ACC2BF13}" sibTransId="{2961B652-921C-4136-AF1C-78BDEB8A3586}"/>
    <dgm:cxn modelId="{A494C35D-6677-4723-A57F-58C0E79E3BC8}" type="presOf" srcId="{0EE2DB32-EAF5-4CD7-8CFD-DB18E9B7E3D3}" destId="{299CAE9F-7A6C-4D51-B23A-3B84299ABB35}" srcOrd="0" destOrd="6" presId="urn:microsoft.com/office/officeart/2005/8/layout/bList2"/>
    <dgm:cxn modelId="{CD89A909-C587-4208-81E5-59D180485295}" type="presOf" srcId="{21C77BF2-91B4-4C4E-8D4A-7765E0AF877E}" destId="{299CAE9F-7A6C-4D51-B23A-3B84299ABB35}" srcOrd="0" destOrd="4" presId="urn:microsoft.com/office/officeart/2005/8/layout/bList2"/>
    <dgm:cxn modelId="{36279B8E-6301-4AFE-BD2B-16A6AF10B551}" type="presOf" srcId="{11746EDD-AA66-41DA-AE3E-2002B2551AF2}" destId="{299CAE9F-7A6C-4D51-B23A-3B84299ABB35}" srcOrd="0" destOrd="1" presId="urn:microsoft.com/office/officeart/2005/8/layout/bList2"/>
    <dgm:cxn modelId="{E40D52B2-EC50-4186-AB2F-804BD836431A}" srcId="{ED6308B6-FE6E-48ED-B09A-E8FC7C3BC1C7}" destId="{56119221-8FA4-4412-B0B9-FE544BDC8D16}" srcOrd="2" destOrd="0" parTransId="{B888AE96-A20E-4139-AD52-6F292BDD0AF7}" sibTransId="{EC2A9B0A-F4EC-48C2-BA54-A5D1C8C67AC6}"/>
    <dgm:cxn modelId="{EC573C21-A8C8-400B-B101-6DFB164FA21B}" srcId="{ED6308B6-FE6E-48ED-B09A-E8FC7C3BC1C7}" destId="{11746EDD-AA66-41DA-AE3E-2002B2551AF2}" srcOrd="1" destOrd="0" parTransId="{DA2C0165-15DD-44A5-B403-AA3BAC066048}" sibTransId="{770F7C7A-A8B3-4169-826C-B8C79C86BA54}"/>
    <dgm:cxn modelId="{A2D27761-E610-4261-8A04-51A77562A4E0}" type="presOf" srcId="{ED6308B6-FE6E-48ED-B09A-E8FC7C3BC1C7}" destId="{2637DB76-3CE5-40AE-985F-B7185D7AB37F}" srcOrd="0" destOrd="0" presId="urn:microsoft.com/office/officeart/2005/8/layout/bList2"/>
    <dgm:cxn modelId="{88DB799A-A6CB-47D3-85FF-E6B509A0463F}" srcId="{ED6308B6-FE6E-48ED-B09A-E8FC7C3BC1C7}" destId="{41C19167-871F-40DB-951C-A92B04A2AC51}" srcOrd="5" destOrd="0" parTransId="{1CD7ADE6-A455-46A7-B7F8-E3DCEDE045F0}" sibTransId="{0FCFE38A-E2C5-4FFC-9884-697264E7597B}"/>
    <dgm:cxn modelId="{73635FDC-3174-4A19-8BAD-ACCBC207406B}" srcId="{ED6308B6-FE6E-48ED-B09A-E8FC7C3BC1C7}" destId="{21C77BF2-91B4-4C4E-8D4A-7765E0AF877E}" srcOrd="4" destOrd="0" parTransId="{F384EA6E-5C8D-4EAC-B31B-C5FFAA45C49D}" sibTransId="{7A4A59EE-1F0F-4A7D-95EF-70D74D7DECD9}"/>
    <dgm:cxn modelId="{2875D9C7-0BD8-4A1F-BB59-A0F1A908DC96}" srcId="{ED6308B6-FE6E-48ED-B09A-E8FC7C3BC1C7}" destId="{5F34CF8A-82FB-445C-AC81-3AF0B95FB654}" srcOrd="3" destOrd="0" parTransId="{D2E32141-515E-45B7-93D5-01B2F49AD0B6}" sibTransId="{49B13FA8-5E60-4424-AAC9-832DD5F61AB3}"/>
    <dgm:cxn modelId="{0838F3B5-9B1A-420C-B61F-CFE8CBFAB5A9}" type="presOf" srcId="{5F34CF8A-82FB-445C-AC81-3AF0B95FB654}" destId="{299CAE9F-7A6C-4D51-B23A-3B84299ABB35}" srcOrd="0" destOrd="3" presId="urn:microsoft.com/office/officeart/2005/8/layout/bList2"/>
    <dgm:cxn modelId="{EAF4D095-46BE-4539-AE0B-46D6E255C725}" type="presOf" srcId="{2B42E14C-C8EA-4E4D-9EA2-6E2D5CCCA7FD}" destId="{299CAE9F-7A6C-4D51-B23A-3B84299ABB35}" srcOrd="0" destOrd="0" presId="urn:microsoft.com/office/officeart/2005/8/layout/bList2"/>
    <dgm:cxn modelId="{09B2AEDB-42AC-4ADE-9F57-BBBD7C76BC5A}" type="presOf" srcId="{B502862F-543A-4F17-8900-40C92865A0C3}" destId="{02F8F5E0-1FD7-4BCE-B0F5-1203CD8F304D}" srcOrd="0" destOrd="0" presId="urn:microsoft.com/office/officeart/2005/8/layout/bList2"/>
    <dgm:cxn modelId="{4C294B47-33CE-4CC6-812B-0274D584C4DE}" srcId="{B502862F-543A-4F17-8900-40C92865A0C3}" destId="{ED6308B6-FE6E-48ED-B09A-E8FC7C3BC1C7}" srcOrd="0" destOrd="0" parTransId="{617F3A14-AC37-40B2-AB8F-3A013C06A0E7}" sibTransId="{380A3E20-5647-4E0E-B043-EE736EE07B82}"/>
    <dgm:cxn modelId="{2DCF8C44-A49C-4993-ADD4-DED011266697}" srcId="{ED6308B6-FE6E-48ED-B09A-E8FC7C3BC1C7}" destId="{2B42E14C-C8EA-4E4D-9EA2-6E2D5CCCA7FD}" srcOrd="0" destOrd="0" parTransId="{A3CB82FC-53B4-4A5E-B0B0-021C95825F49}" sibTransId="{6D7FA195-9C9A-4EAA-906B-D812C11E73BD}"/>
    <dgm:cxn modelId="{292FAC0C-DE87-46D9-96CD-092A1F1BE577}" type="presOf" srcId="{ED6308B6-FE6E-48ED-B09A-E8FC7C3BC1C7}" destId="{B3EA96BA-3173-4FA7-A9B8-A26E43CDC5C7}" srcOrd="1" destOrd="0" presId="urn:microsoft.com/office/officeart/2005/8/layout/bList2"/>
    <dgm:cxn modelId="{381617B9-61A4-4B19-B9AB-5C9326DE971C}" type="presOf" srcId="{56119221-8FA4-4412-B0B9-FE544BDC8D16}" destId="{299CAE9F-7A6C-4D51-B23A-3B84299ABB35}" srcOrd="0" destOrd="2" presId="urn:microsoft.com/office/officeart/2005/8/layout/bList2"/>
    <dgm:cxn modelId="{718F34DF-12CA-41BC-83F9-CB749340AE29}" type="presParOf" srcId="{02F8F5E0-1FD7-4BCE-B0F5-1203CD8F304D}" destId="{452EACD7-6365-494E-B2A5-A1B0C61C6A67}" srcOrd="0" destOrd="0" presId="urn:microsoft.com/office/officeart/2005/8/layout/bList2"/>
    <dgm:cxn modelId="{47685D9C-2377-4D2C-A21E-FED927741220}" type="presParOf" srcId="{452EACD7-6365-494E-B2A5-A1B0C61C6A67}" destId="{299CAE9F-7A6C-4D51-B23A-3B84299ABB35}" srcOrd="0" destOrd="0" presId="urn:microsoft.com/office/officeart/2005/8/layout/bList2"/>
    <dgm:cxn modelId="{5D9F0DB4-333B-4105-9009-758E8F81CBCD}" type="presParOf" srcId="{452EACD7-6365-494E-B2A5-A1B0C61C6A67}" destId="{2637DB76-3CE5-40AE-985F-B7185D7AB37F}" srcOrd="1" destOrd="0" presId="urn:microsoft.com/office/officeart/2005/8/layout/bList2"/>
    <dgm:cxn modelId="{D7933625-1E11-4D9F-9E1F-E6E103415C41}" type="presParOf" srcId="{452EACD7-6365-494E-B2A5-A1B0C61C6A67}" destId="{B3EA96BA-3173-4FA7-A9B8-A26E43CDC5C7}" srcOrd="2" destOrd="0" presId="urn:microsoft.com/office/officeart/2005/8/layout/bList2"/>
    <dgm:cxn modelId="{5D160A86-5564-4E66-8CA2-1A1FAD465C5B}" type="presParOf" srcId="{452EACD7-6365-494E-B2A5-A1B0C61C6A67}" destId="{C1E1986D-051C-46C7-A3E2-D09D82BB0DB2}"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5EFD59-057F-4163-AD7C-20E7D63C15B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L"/>
        </a:p>
      </dgm:t>
    </dgm:pt>
    <dgm:pt modelId="{CCC4B804-9009-4110-A07A-E32DEF90EEDC}">
      <dgm:prSet phldrT="[Texto]" custT="1"/>
      <dgm:spPr/>
      <dgm:t>
        <a:bodyPr/>
        <a:lstStyle/>
        <a:p>
          <a:r>
            <a:rPr lang="es-CL" sz="1200" dirty="0"/>
            <a:t>PREPARACIÓN EMBARCACIÓN ANTES DEL ZARPE</a:t>
          </a:r>
        </a:p>
      </dgm:t>
    </dgm:pt>
    <dgm:pt modelId="{EEC7D09E-A670-4138-B956-4C48DE780E8A}" type="parTrans" cxnId="{A392DC9D-A7B3-490B-85BF-A0E9CB5E69BE}">
      <dgm:prSet/>
      <dgm:spPr/>
      <dgm:t>
        <a:bodyPr/>
        <a:lstStyle/>
        <a:p>
          <a:endParaRPr lang="es-CL" sz="1200"/>
        </a:p>
      </dgm:t>
    </dgm:pt>
    <dgm:pt modelId="{4CEE7CED-B63C-41F2-BE82-F1B362150B29}" type="sibTrans" cxnId="{A392DC9D-A7B3-490B-85BF-A0E9CB5E69BE}">
      <dgm:prSet/>
      <dgm:spPr/>
      <dgm:t>
        <a:bodyPr/>
        <a:lstStyle/>
        <a:p>
          <a:endParaRPr lang="es-CL" sz="1200"/>
        </a:p>
      </dgm:t>
    </dgm:pt>
    <dgm:pt modelId="{F312C3C1-0A99-4275-8663-096626174519}">
      <dgm:prSet phldrT="[Texto]" custT="1"/>
      <dgm:spPr/>
      <dgm:t>
        <a:bodyPr/>
        <a:lstStyle/>
        <a:p>
          <a:r>
            <a:rPr lang="es-CL" sz="1200" dirty="0"/>
            <a:t> Vestimenta de trabajo adecuada e idónea (pecheras, botas, trajes de agua, guantes, etc.) </a:t>
          </a:r>
        </a:p>
      </dgm:t>
    </dgm:pt>
    <dgm:pt modelId="{5A530F24-55BE-4228-9DB8-C1922DE89FA0}" type="parTrans" cxnId="{085180B7-8ECA-4E16-B59D-7B5A6D61B77C}">
      <dgm:prSet/>
      <dgm:spPr/>
      <dgm:t>
        <a:bodyPr/>
        <a:lstStyle/>
        <a:p>
          <a:endParaRPr lang="es-CL" sz="1200"/>
        </a:p>
      </dgm:t>
    </dgm:pt>
    <dgm:pt modelId="{8D9CB3A8-F7CD-494D-8F28-008809B9E6B0}" type="sibTrans" cxnId="{085180B7-8ECA-4E16-B59D-7B5A6D61B77C}">
      <dgm:prSet/>
      <dgm:spPr/>
      <dgm:t>
        <a:bodyPr/>
        <a:lstStyle/>
        <a:p>
          <a:endParaRPr lang="es-CL" sz="1200"/>
        </a:p>
      </dgm:t>
    </dgm:pt>
    <dgm:pt modelId="{971D72EA-C2E9-4044-8DA9-045BC7DCD5EA}">
      <dgm:prSet phldrT="[Texto]" custT="1"/>
      <dgm:spPr/>
      <dgm:t>
        <a:bodyPr/>
        <a:lstStyle/>
        <a:p>
          <a:r>
            <a:rPr lang="es-CL" sz="1200" dirty="0"/>
            <a:t> Lugar o utensilios de almacenamiento y manipulación de hielo adecuados y de carácter sanitarios (silos, </a:t>
          </a:r>
          <a:r>
            <a:rPr lang="es-CL" sz="1200" dirty="0" err="1"/>
            <a:t>bins</a:t>
          </a:r>
          <a:r>
            <a:rPr lang="es-CL" sz="1200" dirty="0"/>
            <a:t>, bandejas, palas)</a:t>
          </a:r>
        </a:p>
      </dgm:t>
    </dgm:pt>
    <dgm:pt modelId="{D13B378B-3252-4497-9958-711C458D685D}" type="parTrans" cxnId="{F960929F-F90A-4FCC-AD3D-75654C8CCB21}">
      <dgm:prSet/>
      <dgm:spPr/>
      <dgm:t>
        <a:bodyPr/>
        <a:lstStyle/>
        <a:p>
          <a:endParaRPr lang="es-CL" sz="1200"/>
        </a:p>
      </dgm:t>
    </dgm:pt>
    <dgm:pt modelId="{4FC6E4A1-776E-48C8-9040-EE438F04E4E9}" type="sibTrans" cxnId="{F960929F-F90A-4FCC-AD3D-75654C8CCB21}">
      <dgm:prSet/>
      <dgm:spPr/>
      <dgm:t>
        <a:bodyPr/>
        <a:lstStyle/>
        <a:p>
          <a:endParaRPr lang="es-CL" sz="1200"/>
        </a:p>
      </dgm:t>
    </dgm:pt>
    <dgm:pt modelId="{17AA7ABC-2E40-4AFF-8D45-13F7C876887E}">
      <dgm:prSet phldrT="[Texto]" custT="1"/>
      <dgm:spPr/>
      <dgm:t>
        <a:bodyPr/>
        <a:lstStyle/>
        <a:p>
          <a:r>
            <a:rPr lang="es-CL" sz="1200" dirty="0"/>
            <a:t>ALMACENAMIENTO A BORDO</a:t>
          </a:r>
        </a:p>
      </dgm:t>
    </dgm:pt>
    <dgm:pt modelId="{2C78B6FF-749A-42F1-A807-E3F8759E92CA}" type="parTrans" cxnId="{EC202B69-6C95-48CF-BD22-53C8C635A144}">
      <dgm:prSet/>
      <dgm:spPr/>
      <dgm:t>
        <a:bodyPr/>
        <a:lstStyle/>
        <a:p>
          <a:endParaRPr lang="es-CL" sz="1200"/>
        </a:p>
      </dgm:t>
    </dgm:pt>
    <dgm:pt modelId="{F6F92042-A601-4750-8A1B-6DE039B9B6A4}" type="sibTrans" cxnId="{EC202B69-6C95-48CF-BD22-53C8C635A144}">
      <dgm:prSet/>
      <dgm:spPr/>
      <dgm:t>
        <a:bodyPr/>
        <a:lstStyle/>
        <a:p>
          <a:endParaRPr lang="es-CL" sz="1200"/>
        </a:p>
      </dgm:t>
    </dgm:pt>
    <dgm:pt modelId="{CC4A23EE-5954-4A62-B461-3885EFD4953F}">
      <dgm:prSet phldrT="[Texto]" custT="1"/>
      <dgm:spPr/>
      <dgm:t>
        <a:bodyPr/>
        <a:lstStyle/>
        <a:p>
          <a:r>
            <a:rPr lang="es-CL" sz="1200" dirty="0"/>
            <a:t> Adquirir o reacondicionar depósitos de almacenamiento de materias primas (bodegas, bandejas, lonas) , de manera que estos estén en buenas condiciones y de carácter sanitario (lavables, resistentes y anticorrosivos) </a:t>
          </a:r>
        </a:p>
      </dgm:t>
    </dgm:pt>
    <dgm:pt modelId="{A2399C47-004D-4F1C-A6C9-9C4D2ABA8931}" type="parTrans" cxnId="{476993B7-1422-4490-9823-C2CCB94F30E5}">
      <dgm:prSet/>
      <dgm:spPr/>
      <dgm:t>
        <a:bodyPr/>
        <a:lstStyle/>
        <a:p>
          <a:endParaRPr lang="es-CL" sz="1200"/>
        </a:p>
      </dgm:t>
    </dgm:pt>
    <dgm:pt modelId="{A8A7ADAD-B231-49F1-96F4-95F934F588B2}" type="sibTrans" cxnId="{476993B7-1422-4490-9823-C2CCB94F30E5}">
      <dgm:prSet/>
      <dgm:spPr/>
      <dgm:t>
        <a:bodyPr/>
        <a:lstStyle/>
        <a:p>
          <a:endParaRPr lang="es-CL" sz="1200"/>
        </a:p>
      </dgm:t>
    </dgm:pt>
    <dgm:pt modelId="{2CB6E87C-2C7B-420F-AD03-37E115878AB6}">
      <dgm:prSet phldrT="[Texto]" custT="1"/>
      <dgm:spPr/>
      <dgm:t>
        <a:bodyPr/>
        <a:lstStyle/>
        <a:p>
          <a:r>
            <a:rPr lang="es-CL" sz="1200" dirty="0"/>
            <a:t>Mantención adecuada y preventiva de los sistemas de refrigeración (en caso de contar con ellos)</a:t>
          </a:r>
        </a:p>
      </dgm:t>
    </dgm:pt>
    <dgm:pt modelId="{F2C61773-30F8-4423-A894-D6203C3836E4}" type="parTrans" cxnId="{2A89F0F0-2081-42E8-9FE6-2EC5E6CEABBF}">
      <dgm:prSet/>
      <dgm:spPr/>
      <dgm:t>
        <a:bodyPr/>
        <a:lstStyle/>
        <a:p>
          <a:endParaRPr lang="es-CL" sz="1200"/>
        </a:p>
      </dgm:t>
    </dgm:pt>
    <dgm:pt modelId="{61A41041-12EE-4F60-9B57-BCDF22EC8238}" type="sibTrans" cxnId="{2A89F0F0-2081-42E8-9FE6-2EC5E6CEABBF}">
      <dgm:prSet/>
      <dgm:spPr/>
      <dgm:t>
        <a:bodyPr/>
        <a:lstStyle/>
        <a:p>
          <a:endParaRPr lang="es-CL" sz="1200"/>
        </a:p>
      </dgm:t>
    </dgm:pt>
    <dgm:pt modelId="{D1A84AC8-FACB-4F2B-8CF1-10801BE362C3}">
      <dgm:prSet phldrT="[Texto]" custT="1"/>
      <dgm:spPr/>
      <dgm:t>
        <a:bodyPr/>
        <a:lstStyle/>
        <a:p>
          <a:r>
            <a:rPr lang="es-CL" sz="1200" dirty="0"/>
            <a:t>DESCARGA</a:t>
          </a:r>
        </a:p>
      </dgm:t>
    </dgm:pt>
    <dgm:pt modelId="{CD3DDE32-2B62-4CF1-A60D-DD5C5337F7DE}" type="parTrans" cxnId="{E4918E98-688A-49FD-9443-20CF1D0FB9EA}">
      <dgm:prSet/>
      <dgm:spPr/>
      <dgm:t>
        <a:bodyPr/>
        <a:lstStyle/>
        <a:p>
          <a:endParaRPr lang="es-CL" sz="1200"/>
        </a:p>
      </dgm:t>
    </dgm:pt>
    <dgm:pt modelId="{6E9AC779-F332-415B-AE77-EFAF8CD8810C}" type="sibTrans" cxnId="{E4918E98-688A-49FD-9443-20CF1D0FB9EA}">
      <dgm:prSet/>
      <dgm:spPr/>
      <dgm:t>
        <a:bodyPr/>
        <a:lstStyle/>
        <a:p>
          <a:endParaRPr lang="es-CL" sz="1200"/>
        </a:p>
      </dgm:t>
    </dgm:pt>
    <dgm:pt modelId="{01DE6690-7FF7-486C-B18D-1894A930B6D3}">
      <dgm:prSet phldrT="[Texto]" custT="1"/>
      <dgm:spPr/>
      <dgm:t>
        <a:bodyPr/>
        <a:lstStyle/>
        <a:p>
          <a:r>
            <a:rPr lang="es-CL" sz="1200" dirty="0"/>
            <a:t> Adquirir o realizar mantenciones preventivas y periódicas a  los aparejos de descarga, de manera de asegurar su buen estado y condición sanitaria (lavable, resistente y anticorrosivo)</a:t>
          </a:r>
        </a:p>
      </dgm:t>
    </dgm:pt>
    <dgm:pt modelId="{FC718046-3E08-4B28-AA42-657EB27E1B5C}" type="parTrans" cxnId="{07507644-BB87-4A27-B52F-19C640A9EE52}">
      <dgm:prSet/>
      <dgm:spPr/>
      <dgm:t>
        <a:bodyPr/>
        <a:lstStyle/>
        <a:p>
          <a:endParaRPr lang="es-CL" sz="1200"/>
        </a:p>
      </dgm:t>
    </dgm:pt>
    <dgm:pt modelId="{B02FF79F-1B71-4070-B1A4-E840F7804E50}" type="sibTrans" cxnId="{07507644-BB87-4A27-B52F-19C640A9EE52}">
      <dgm:prSet/>
      <dgm:spPr/>
      <dgm:t>
        <a:bodyPr/>
        <a:lstStyle/>
        <a:p>
          <a:endParaRPr lang="es-CL" sz="1200"/>
        </a:p>
      </dgm:t>
    </dgm:pt>
    <dgm:pt modelId="{70E73660-57F6-4F04-A68E-9FDFA4F7DE05}">
      <dgm:prSet phldrT="[Texto]" custT="1"/>
      <dgm:spPr/>
      <dgm:t>
        <a:bodyPr/>
        <a:lstStyle/>
        <a:p>
          <a:r>
            <a:rPr lang="es-CL" sz="1200" dirty="0"/>
            <a:t> Compra de palas de hielo de calidad sanitaria</a:t>
          </a:r>
        </a:p>
      </dgm:t>
    </dgm:pt>
    <dgm:pt modelId="{FED94E50-451F-44F6-B0DD-37CF4854532C}" type="parTrans" cxnId="{204760E6-9B4E-4AC4-A8D6-ADDFA66A6662}">
      <dgm:prSet/>
      <dgm:spPr/>
      <dgm:t>
        <a:bodyPr/>
        <a:lstStyle/>
        <a:p>
          <a:endParaRPr lang="es-CL" sz="1200"/>
        </a:p>
      </dgm:t>
    </dgm:pt>
    <dgm:pt modelId="{A99BD38E-93F6-43DD-AACA-678D0AF498DE}" type="sibTrans" cxnId="{204760E6-9B4E-4AC4-A8D6-ADDFA66A6662}">
      <dgm:prSet/>
      <dgm:spPr/>
      <dgm:t>
        <a:bodyPr/>
        <a:lstStyle/>
        <a:p>
          <a:endParaRPr lang="es-CL" sz="1200"/>
        </a:p>
      </dgm:t>
    </dgm:pt>
    <dgm:pt modelId="{08ED4B95-6FD6-45F6-AC9F-E92A90D05D69}">
      <dgm:prSet phldrT="[Texto]" custT="1"/>
      <dgm:spPr/>
      <dgm:t>
        <a:bodyPr/>
        <a:lstStyle/>
        <a:p>
          <a:r>
            <a:rPr lang="es-CL" sz="1200" dirty="0"/>
            <a:t> Fabricación o adquisición de hielo según estándares de calidad dispuestos en Reglamento de los Servicios de Agua destinada al consumo humano (fabricas de hielo, muestras de laboratorio)</a:t>
          </a:r>
        </a:p>
      </dgm:t>
    </dgm:pt>
    <dgm:pt modelId="{429F393D-A205-447C-8DA3-36398F967718}" type="parTrans" cxnId="{25A51120-5ABD-43AF-BF09-C12E9A129FF7}">
      <dgm:prSet/>
      <dgm:spPr/>
      <dgm:t>
        <a:bodyPr/>
        <a:lstStyle/>
        <a:p>
          <a:endParaRPr lang="es-CL" sz="1200"/>
        </a:p>
      </dgm:t>
    </dgm:pt>
    <dgm:pt modelId="{31C563AB-927A-43CD-8BB4-10954D93F84E}" type="sibTrans" cxnId="{25A51120-5ABD-43AF-BF09-C12E9A129FF7}">
      <dgm:prSet/>
      <dgm:spPr/>
      <dgm:t>
        <a:bodyPr/>
        <a:lstStyle/>
        <a:p>
          <a:endParaRPr lang="es-CL" sz="1200"/>
        </a:p>
      </dgm:t>
    </dgm:pt>
    <dgm:pt modelId="{3925E7DA-65C5-4D21-890A-A584E641B5DC}">
      <dgm:prSet phldrT="[Texto]" custT="1"/>
      <dgm:spPr/>
      <dgm:t>
        <a:bodyPr/>
        <a:lstStyle/>
        <a:p>
          <a:r>
            <a:rPr lang="es-CL" sz="1200" dirty="0"/>
            <a:t> Para el almacenamiento de la materia prima en punto de descarga, disponer de lonas y pallet  fabricados de materiales resistentes, no corrosivos y lavables </a:t>
          </a:r>
        </a:p>
      </dgm:t>
    </dgm:pt>
    <dgm:pt modelId="{33285F7D-7EF4-469F-A8D7-503BD5D63DD7}" type="parTrans" cxnId="{96251654-9C91-4DB2-9815-710E08DC6F45}">
      <dgm:prSet/>
      <dgm:spPr/>
      <dgm:t>
        <a:bodyPr/>
        <a:lstStyle/>
        <a:p>
          <a:endParaRPr lang="es-CL" sz="1200"/>
        </a:p>
      </dgm:t>
    </dgm:pt>
    <dgm:pt modelId="{2577E3C2-89D8-4091-9849-7E0B49E582AD}" type="sibTrans" cxnId="{96251654-9C91-4DB2-9815-710E08DC6F45}">
      <dgm:prSet/>
      <dgm:spPr/>
      <dgm:t>
        <a:bodyPr/>
        <a:lstStyle/>
        <a:p>
          <a:endParaRPr lang="es-CL" sz="1200"/>
        </a:p>
      </dgm:t>
    </dgm:pt>
    <dgm:pt modelId="{99D6B355-02BE-411E-95E9-FBD4C5AD9F01}">
      <dgm:prSet phldrT="[Texto]" custT="1"/>
      <dgm:spPr/>
      <dgm:t>
        <a:bodyPr/>
        <a:lstStyle/>
        <a:p>
          <a:r>
            <a:rPr lang="es-CL" sz="1200" dirty="0"/>
            <a:t> Instalar cámaras refrigeradas de mantención de productos frescos</a:t>
          </a:r>
        </a:p>
      </dgm:t>
    </dgm:pt>
    <dgm:pt modelId="{98D9F7AB-59BF-481B-97D0-72BA686AB044}" type="parTrans" cxnId="{7943BFB0-95F3-450B-9C32-04B14358D2A7}">
      <dgm:prSet/>
      <dgm:spPr/>
      <dgm:t>
        <a:bodyPr/>
        <a:lstStyle/>
        <a:p>
          <a:endParaRPr lang="es-CL" sz="1200"/>
        </a:p>
      </dgm:t>
    </dgm:pt>
    <dgm:pt modelId="{78F51155-95DE-4E72-8421-A716402A48F3}" type="sibTrans" cxnId="{7943BFB0-95F3-450B-9C32-04B14358D2A7}">
      <dgm:prSet/>
      <dgm:spPr/>
      <dgm:t>
        <a:bodyPr/>
        <a:lstStyle/>
        <a:p>
          <a:endParaRPr lang="es-CL" sz="1200"/>
        </a:p>
      </dgm:t>
    </dgm:pt>
    <dgm:pt modelId="{4F3622EB-36CD-4403-AC72-4266D489734C}">
      <dgm:prSet phldrT="[Texto]" custT="1"/>
      <dgm:spPr/>
      <dgm:t>
        <a:bodyPr/>
        <a:lstStyle/>
        <a:p>
          <a:r>
            <a:rPr lang="es-CL" sz="1200" dirty="0"/>
            <a:t> Adquirir insumos y utensilios de limpieza y desinfección  (detergente, desinfectantes, escobillones, escobillas)</a:t>
          </a:r>
        </a:p>
      </dgm:t>
    </dgm:pt>
    <dgm:pt modelId="{6802705A-74C2-47D6-9698-0467A9FC913F}" type="parTrans" cxnId="{BEF11728-D2F6-495A-BE14-07BE37167E27}">
      <dgm:prSet/>
      <dgm:spPr/>
      <dgm:t>
        <a:bodyPr/>
        <a:lstStyle/>
        <a:p>
          <a:endParaRPr lang="es-CL" sz="1200"/>
        </a:p>
      </dgm:t>
    </dgm:pt>
    <dgm:pt modelId="{4FC080D8-E589-4B97-88D1-6AF1997B96C8}" type="sibTrans" cxnId="{BEF11728-D2F6-495A-BE14-07BE37167E27}">
      <dgm:prSet/>
      <dgm:spPr/>
      <dgm:t>
        <a:bodyPr/>
        <a:lstStyle/>
        <a:p>
          <a:endParaRPr lang="es-CL" sz="1200"/>
        </a:p>
      </dgm:t>
    </dgm:pt>
    <dgm:pt modelId="{6F9110B7-73D7-46C1-BB8F-66C32E6B6899}" type="pres">
      <dgm:prSet presAssocID="{A85EFD59-057F-4163-AD7C-20E7D63C15B4}" presName="linear" presStyleCnt="0">
        <dgm:presLayoutVars>
          <dgm:dir/>
          <dgm:resizeHandles val="exact"/>
        </dgm:presLayoutVars>
      </dgm:prSet>
      <dgm:spPr/>
      <dgm:t>
        <a:bodyPr/>
        <a:lstStyle/>
        <a:p>
          <a:endParaRPr lang="es-ES"/>
        </a:p>
      </dgm:t>
    </dgm:pt>
    <dgm:pt modelId="{694B3186-C23C-498B-A851-070F6AD55FCC}" type="pres">
      <dgm:prSet presAssocID="{CCC4B804-9009-4110-A07A-E32DEF90EEDC}" presName="comp" presStyleCnt="0"/>
      <dgm:spPr/>
    </dgm:pt>
    <dgm:pt modelId="{2553EDCE-2B39-4359-A132-70365FAE817E}" type="pres">
      <dgm:prSet presAssocID="{CCC4B804-9009-4110-A07A-E32DEF90EEDC}" presName="box" presStyleLbl="node1" presStyleIdx="0" presStyleCnt="3"/>
      <dgm:spPr/>
      <dgm:t>
        <a:bodyPr/>
        <a:lstStyle/>
        <a:p>
          <a:endParaRPr lang="es-ES"/>
        </a:p>
      </dgm:t>
    </dgm:pt>
    <dgm:pt modelId="{5EFCB9F9-E02C-4B21-9B83-B0F58C679D18}" type="pres">
      <dgm:prSet presAssocID="{CCC4B804-9009-4110-A07A-E32DEF90EEDC}"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B26F01A4-222E-4979-9D26-144DB17EA443}" type="pres">
      <dgm:prSet presAssocID="{CCC4B804-9009-4110-A07A-E32DEF90EEDC}" presName="text" presStyleLbl="node1" presStyleIdx="0" presStyleCnt="3">
        <dgm:presLayoutVars>
          <dgm:bulletEnabled val="1"/>
        </dgm:presLayoutVars>
      </dgm:prSet>
      <dgm:spPr/>
      <dgm:t>
        <a:bodyPr/>
        <a:lstStyle/>
        <a:p>
          <a:endParaRPr lang="es-ES"/>
        </a:p>
      </dgm:t>
    </dgm:pt>
    <dgm:pt modelId="{A028D061-D132-4A31-9699-1DA9B288969B}" type="pres">
      <dgm:prSet presAssocID="{4CEE7CED-B63C-41F2-BE82-F1B362150B29}" presName="spacer" presStyleCnt="0"/>
      <dgm:spPr/>
    </dgm:pt>
    <dgm:pt modelId="{DCCA7FE4-07BA-490B-AD0B-B59429B66FD5}" type="pres">
      <dgm:prSet presAssocID="{17AA7ABC-2E40-4AFF-8D45-13F7C876887E}" presName="comp" presStyleCnt="0"/>
      <dgm:spPr/>
    </dgm:pt>
    <dgm:pt modelId="{B6F60FA1-DE67-48C3-9E98-2D0A41468197}" type="pres">
      <dgm:prSet presAssocID="{17AA7ABC-2E40-4AFF-8D45-13F7C876887E}" presName="box" presStyleLbl="node1" presStyleIdx="1" presStyleCnt="3"/>
      <dgm:spPr/>
      <dgm:t>
        <a:bodyPr/>
        <a:lstStyle/>
        <a:p>
          <a:endParaRPr lang="es-ES"/>
        </a:p>
      </dgm:t>
    </dgm:pt>
    <dgm:pt modelId="{7CC75C3C-B8AE-4C57-8105-D8B185F6FD93}" type="pres">
      <dgm:prSet presAssocID="{17AA7ABC-2E40-4AFF-8D45-13F7C876887E}"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67ED8A4A-2A39-4F64-A1D1-CA003D41AAA5}" type="pres">
      <dgm:prSet presAssocID="{17AA7ABC-2E40-4AFF-8D45-13F7C876887E}" presName="text" presStyleLbl="node1" presStyleIdx="1" presStyleCnt="3">
        <dgm:presLayoutVars>
          <dgm:bulletEnabled val="1"/>
        </dgm:presLayoutVars>
      </dgm:prSet>
      <dgm:spPr/>
      <dgm:t>
        <a:bodyPr/>
        <a:lstStyle/>
        <a:p>
          <a:endParaRPr lang="es-ES"/>
        </a:p>
      </dgm:t>
    </dgm:pt>
    <dgm:pt modelId="{5C2D8505-A79F-44D6-9495-0CD595629AEB}" type="pres">
      <dgm:prSet presAssocID="{F6F92042-A601-4750-8A1B-6DE039B9B6A4}" presName="spacer" presStyleCnt="0"/>
      <dgm:spPr/>
    </dgm:pt>
    <dgm:pt modelId="{D7916E74-0901-44F4-A7BA-C8955BA5A625}" type="pres">
      <dgm:prSet presAssocID="{D1A84AC8-FACB-4F2B-8CF1-10801BE362C3}" presName="comp" presStyleCnt="0"/>
      <dgm:spPr/>
    </dgm:pt>
    <dgm:pt modelId="{767F923E-C79E-4982-926B-56C4545FB436}" type="pres">
      <dgm:prSet presAssocID="{D1A84AC8-FACB-4F2B-8CF1-10801BE362C3}" presName="box" presStyleLbl="node1" presStyleIdx="2" presStyleCnt="3"/>
      <dgm:spPr/>
      <dgm:t>
        <a:bodyPr/>
        <a:lstStyle/>
        <a:p>
          <a:endParaRPr lang="es-ES"/>
        </a:p>
      </dgm:t>
    </dgm:pt>
    <dgm:pt modelId="{BD656A84-652C-4D47-9029-F5E3F8E328DB}" type="pres">
      <dgm:prSet presAssocID="{D1A84AC8-FACB-4F2B-8CF1-10801BE362C3}"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3A5666D4-BFD1-4F07-8F9C-F471A22E9E48}" type="pres">
      <dgm:prSet presAssocID="{D1A84AC8-FACB-4F2B-8CF1-10801BE362C3}" presName="text" presStyleLbl="node1" presStyleIdx="2" presStyleCnt="3">
        <dgm:presLayoutVars>
          <dgm:bulletEnabled val="1"/>
        </dgm:presLayoutVars>
      </dgm:prSet>
      <dgm:spPr/>
      <dgm:t>
        <a:bodyPr/>
        <a:lstStyle/>
        <a:p>
          <a:endParaRPr lang="es-ES"/>
        </a:p>
      </dgm:t>
    </dgm:pt>
  </dgm:ptLst>
  <dgm:cxnLst>
    <dgm:cxn modelId="{476993B7-1422-4490-9823-C2CCB94F30E5}" srcId="{17AA7ABC-2E40-4AFF-8D45-13F7C876887E}" destId="{CC4A23EE-5954-4A62-B461-3885EFD4953F}" srcOrd="0" destOrd="0" parTransId="{A2399C47-004D-4F1C-A6C9-9C4D2ABA8931}" sibTransId="{A8A7ADAD-B231-49F1-96F4-95F934F588B2}"/>
    <dgm:cxn modelId="{085180B7-8ECA-4E16-B59D-7B5A6D61B77C}" srcId="{CCC4B804-9009-4110-A07A-E32DEF90EEDC}" destId="{F312C3C1-0A99-4275-8663-096626174519}" srcOrd="0" destOrd="0" parTransId="{5A530F24-55BE-4228-9DB8-C1922DE89FA0}" sibTransId="{8D9CB3A8-F7CD-494D-8F28-008809B9E6B0}"/>
    <dgm:cxn modelId="{F960929F-F90A-4FCC-AD3D-75654C8CCB21}" srcId="{CCC4B804-9009-4110-A07A-E32DEF90EEDC}" destId="{971D72EA-C2E9-4044-8DA9-045BC7DCD5EA}" srcOrd="1" destOrd="0" parTransId="{D13B378B-3252-4497-9958-711C458D685D}" sibTransId="{4FC6E4A1-776E-48C8-9040-EE438F04E4E9}"/>
    <dgm:cxn modelId="{3DC07C0B-0266-481A-9CC2-288C307D6023}" type="presOf" srcId="{2CB6E87C-2C7B-420F-AD03-37E115878AB6}" destId="{B6F60FA1-DE67-48C3-9E98-2D0A41468197}" srcOrd="0" destOrd="2" presId="urn:microsoft.com/office/officeart/2005/8/layout/vList4"/>
    <dgm:cxn modelId="{2159044B-6BDF-4B0D-A888-228E0FF7AC6E}" type="presOf" srcId="{70E73660-57F6-4F04-A68E-9FDFA4F7DE05}" destId="{3A5666D4-BFD1-4F07-8F9C-F471A22E9E48}" srcOrd="1" destOrd="3" presId="urn:microsoft.com/office/officeart/2005/8/layout/vList4"/>
    <dgm:cxn modelId="{072FF550-B2E6-4A42-9BE9-CB0D282425FC}" type="presOf" srcId="{08ED4B95-6FD6-45F6-AC9F-E92A90D05D69}" destId="{B26F01A4-222E-4979-9D26-144DB17EA443}" srcOrd="1" destOrd="3" presId="urn:microsoft.com/office/officeart/2005/8/layout/vList4"/>
    <dgm:cxn modelId="{91EBEE79-6D7B-4632-A5FC-54569AD7EFAE}" type="presOf" srcId="{CCC4B804-9009-4110-A07A-E32DEF90EEDC}" destId="{2553EDCE-2B39-4359-A132-70365FAE817E}" srcOrd="0" destOrd="0" presId="urn:microsoft.com/office/officeart/2005/8/layout/vList4"/>
    <dgm:cxn modelId="{E9EA5998-8D61-49ED-8912-56F8ACC1F3DE}" type="presOf" srcId="{99D6B355-02BE-411E-95E9-FBD4C5AD9F01}" destId="{767F923E-C79E-4982-926B-56C4545FB436}" srcOrd="0" destOrd="4" presId="urn:microsoft.com/office/officeart/2005/8/layout/vList4"/>
    <dgm:cxn modelId="{EE5851DB-3558-445F-8029-FDB98B22A140}" type="presOf" srcId="{4F3622EB-36CD-4403-AC72-4266D489734C}" destId="{767F923E-C79E-4982-926B-56C4545FB436}" srcOrd="0" destOrd="5" presId="urn:microsoft.com/office/officeart/2005/8/layout/vList4"/>
    <dgm:cxn modelId="{A4CD4732-734D-4C46-BFFC-CEFA0D5547B6}" type="presOf" srcId="{CCC4B804-9009-4110-A07A-E32DEF90EEDC}" destId="{B26F01A4-222E-4979-9D26-144DB17EA443}" srcOrd="1" destOrd="0" presId="urn:microsoft.com/office/officeart/2005/8/layout/vList4"/>
    <dgm:cxn modelId="{86014316-2EBF-4AB0-BF6C-E24EF1C1E8F9}" type="presOf" srcId="{CC4A23EE-5954-4A62-B461-3885EFD4953F}" destId="{B6F60FA1-DE67-48C3-9E98-2D0A41468197}" srcOrd="0" destOrd="1" presId="urn:microsoft.com/office/officeart/2005/8/layout/vList4"/>
    <dgm:cxn modelId="{B75259B7-FB41-4A3A-8E47-A00496B277A3}" type="presOf" srcId="{01DE6690-7FF7-486C-B18D-1894A930B6D3}" destId="{767F923E-C79E-4982-926B-56C4545FB436}" srcOrd="0" destOrd="1" presId="urn:microsoft.com/office/officeart/2005/8/layout/vList4"/>
    <dgm:cxn modelId="{660B427B-9D3A-41B8-A5FD-AA81868C37D1}" type="presOf" srcId="{17AA7ABC-2E40-4AFF-8D45-13F7C876887E}" destId="{67ED8A4A-2A39-4F64-A1D1-CA003D41AAA5}" srcOrd="1" destOrd="0" presId="urn:microsoft.com/office/officeart/2005/8/layout/vList4"/>
    <dgm:cxn modelId="{A8FB835E-5900-429D-8B08-37FE5DBA1954}" type="presOf" srcId="{99D6B355-02BE-411E-95E9-FBD4C5AD9F01}" destId="{3A5666D4-BFD1-4F07-8F9C-F471A22E9E48}" srcOrd="1" destOrd="4" presId="urn:microsoft.com/office/officeart/2005/8/layout/vList4"/>
    <dgm:cxn modelId="{E4918E98-688A-49FD-9443-20CF1D0FB9EA}" srcId="{A85EFD59-057F-4163-AD7C-20E7D63C15B4}" destId="{D1A84AC8-FACB-4F2B-8CF1-10801BE362C3}" srcOrd="2" destOrd="0" parTransId="{CD3DDE32-2B62-4CF1-A60D-DD5C5337F7DE}" sibTransId="{6E9AC779-F332-415B-AE77-EFAF8CD8810C}"/>
    <dgm:cxn modelId="{25DDE8AE-57FE-43F0-8FB5-FB5573D14A54}" type="presOf" srcId="{971D72EA-C2E9-4044-8DA9-045BC7DCD5EA}" destId="{2553EDCE-2B39-4359-A132-70365FAE817E}" srcOrd="0" destOrd="2" presId="urn:microsoft.com/office/officeart/2005/8/layout/vList4"/>
    <dgm:cxn modelId="{204760E6-9B4E-4AC4-A8D6-ADDFA66A6662}" srcId="{D1A84AC8-FACB-4F2B-8CF1-10801BE362C3}" destId="{70E73660-57F6-4F04-A68E-9FDFA4F7DE05}" srcOrd="2" destOrd="0" parTransId="{FED94E50-451F-44F6-B0DD-37CF4854532C}" sibTransId="{A99BD38E-93F6-43DD-AACA-678D0AF498DE}"/>
    <dgm:cxn modelId="{07507644-BB87-4A27-B52F-19C640A9EE52}" srcId="{D1A84AC8-FACB-4F2B-8CF1-10801BE362C3}" destId="{01DE6690-7FF7-486C-B18D-1894A930B6D3}" srcOrd="0" destOrd="0" parTransId="{FC718046-3E08-4B28-AA42-657EB27E1B5C}" sibTransId="{B02FF79F-1B71-4070-B1A4-E840F7804E50}"/>
    <dgm:cxn modelId="{7E58C339-A232-40A7-A986-EB6809F6E79B}" type="presOf" srcId="{F312C3C1-0A99-4275-8663-096626174519}" destId="{B26F01A4-222E-4979-9D26-144DB17EA443}" srcOrd="1" destOrd="1" presId="urn:microsoft.com/office/officeart/2005/8/layout/vList4"/>
    <dgm:cxn modelId="{96251654-9C91-4DB2-9815-710E08DC6F45}" srcId="{D1A84AC8-FACB-4F2B-8CF1-10801BE362C3}" destId="{3925E7DA-65C5-4D21-890A-A584E641B5DC}" srcOrd="1" destOrd="0" parTransId="{33285F7D-7EF4-469F-A8D7-503BD5D63DD7}" sibTransId="{2577E3C2-89D8-4091-9849-7E0B49E582AD}"/>
    <dgm:cxn modelId="{5A4CC457-4FB5-43AC-B560-6C62F2285CA6}" type="presOf" srcId="{CC4A23EE-5954-4A62-B461-3885EFD4953F}" destId="{67ED8A4A-2A39-4F64-A1D1-CA003D41AAA5}" srcOrd="1" destOrd="1" presId="urn:microsoft.com/office/officeart/2005/8/layout/vList4"/>
    <dgm:cxn modelId="{EC202B69-6C95-48CF-BD22-53C8C635A144}" srcId="{A85EFD59-057F-4163-AD7C-20E7D63C15B4}" destId="{17AA7ABC-2E40-4AFF-8D45-13F7C876887E}" srcOrd="1" destOrd="0" parTransId="{2C78B6FF-749A-42F1-A807-E3F8759E92CA}" sibTransId="{F6F92042-A601-4750-8A1B-6DE039B9B6A4}"/>
    <dgm:cxn modelId="{1F85158F-B33F-440F-92DF-E79BCE2BCECA}" type="presOf" srcId="{F312C3C1-0A99-4275-8663-096626174519}" destId="{2553EDCE-2B39-4359-A132-70365FAE817E}" srcOrd="0" destOrd="1" presId="urn:microsoft.com/office/officeart/2005/8/layout/vList4"/>
    <dgm:cxn modelId="{E5CA1DB4-898F-4377-B9D4-83EA56D8F7F1}" type="presOf" srcId="{3925E7DA-65C5-4D21-890A-A584E641B5DC}" destId="{3A5666D4-BFD1-4F07-8F9C-F471A22E9E48}" srcOrd="1" destOrd="2" presId="urn:microsoft.com/office/officeart/2005/8/layout/vList4"/>
    <dgm:cxn modelId="{D6556597-4449-462C-8635-C7A713149F7C}" type="presOf" srcId="{A85EFD59-057F-4163-AD7C-20E7D63C15B4}" destId="{6F9110B7-73D7-46C1-BB8F-66C32E6B6899}" srcOrd="0" destOrd="0" presId="urn:microsoft.com/office/officeart/2005/8/layout/vList4"/>
    <dgm:cxn modelId="{817116E6-4C9B-4DF6-BB35-EB35D5781758}" type="presOf" srcId="{08ED4B95-6FD6-45F6-AC9F-E92A90D05D69}" destId="{2553EDCE-2B39-4359-A132-70365FAE817E}" srcOrd="0" destOrd="3" presId="urn:microsoft.com/office/officeart/2005/8/layout/vList4"/>
    <dgm:cxn modelId="{F8D190DC-CBD5-4688-A256-8F528F0E14E4}" type="presOf" srcId="{70E73660-57F6-4F04-A68E-9FDFA4F7DE05}" destId="{767F923E-C79E-4982-926B-56C4545FB436}" srcOrd="0" destOrd="3" presId="urn:microsoft.com/office/officeart/2005/8/layout/vList4"/>
    <dgm:cxn modelId="{A392DC9D-A7B3-490B-85BF-A0E9CB5E69BE}" srcId="{A85EFD59-057F-4163-AD7C-20E7D63C15B4}" destId="{CCC4B804-9009-4110-A07A-E32DEF90EEDC}" srcOrd="0" destOrd="0" parTransId="{EEC7D09E-A670-4138-B956-4C48DE780E8A}" sibTransId="{4CEE7CED-B63C-41F2-BE82-F1B362150B29}"/>
    <dgm:cxn modelId="{5E05423A-09EE-473F-92E2-A104D4891B43}" type="presOf" srcId="{01DE6690-7FF7-486C-B18D-1894A930B6D3}" destId="{3A5666D4-BFD1-4F07-8F9C-F471A22E9E48}" srcOrd="1" destOrd="1" presId="urn:microsoft.com/office/officeart/2005/8/layout/vList4"/>
    <dgm:cxn modelId="{948C844A-6EC8-4E57-8375-8D69144B6D58}" type="presOf" srcId="{971D72EA-C2E9-4044-8DA9-045BC7DCD5EA}" destId="{B26F01A4-222E-4979-9D26-144DB17EA443}" srcOrd="1" destOrd="2" presId="urn:microsoft.com/office/officeart/2005/8/layout/vList4"/>
    <dgm:cxn modelId="{309D35CB-797A-488A-9248-CEF1CEBB2DB9}" type="presOf" srcId="{2CB6E87C-2C7B-420F-AD03-37E115878AB6}" destId="{67ED8A4A-2A39-4F64-A1D1-CA003D41AAA5}" srcOrd="1" destOrd="2" presId="urn:microsoft.com/office/officeart/2005/8/layout/vList4"/>
    <dgm:cxn modelId="{F03772A9-9357-4871-8DD9-70DB917B29D0}" type="presOf" srcId="{D1A84AC8-FACB-4F2B-8CF1-10801BE362C3}" destId="{767F923E-C79E-4982-926B-56C4545FB436}" srcOrd="0" destOrd="0" presId="urn:microsoft.com/office/officeart/2005/8/layout/vList4"/>
    <dgm:cxn modelId="{2A89F0F0-2081-42E8-9FE6-2EC5E6CEABBF}" srcId="{17AA7ABC-2E40-4AFF-8D45-13F7C876887E}" destId="{2CB6E87C-2C7B-420F-AD03-37E115878AB6}" srcOrd="1" destOrd="0" parTransId="{F2C61773-30F8-4423-A894-D6203C3836E4}" sibTransId="{61A41041-12EE-4F60-9B57-BCDF22EC8238}"/>
    <dgm:cxn modelId="{7943BFB0-95F3-450B-9C32-04B14358D2A7}" srcId="{D1A84AC8-FACB-4F2B-8CF1-10801BE362C3}" destId="{99D6B355-02BE-411E-95E9-FBD4C5AD9F01}" srcOrd="3" destOrd="0" parTransId="{98D9F7AB-59BF-481B-97D0-72BA686AB044}" sibTransId="{78F51155-95DE-4E72-8421-A716402A48F3}"/>
    <dgm:cxn modelId="{F2C53151-7823-4ABF-A1A5-D999C1F5E5E2}" type="presOf" srcId="{D1A84AC8-FACB-4F2B-8CF1-10801BE362C3}" destId="{3A5666D4-BFD1-4F07-8F9C-F471A22E9E48}" srcOrd="1" destOrd="0" presId="urn:microsoft.com/office/officeart/2005/8/layout/vList4"/>
    <dgm:cxn modelId="{E5D8AB94-3C20-4E2B-A9AA-FE2B9BB4504B}" type="presOf" srcId="{17AA7ABC-2E40-4AFF-8D45-13F7C876887E}" destId="{B6F60FA1-DE67-48C3-9E98-2D0A41468197}" srcOrd="0" destOrd="0" presId="urn:microsoft.com/office/officeart/2005/8/layout/vList4"/>
    <dgm:cxn modelId="{BEF11728-D2F6-495A-BE14-07BE37167E27}" srcId="{D1A84AC8-FACB-4F2B-8CF1-10801BE362C3}" destId="{4F3622EB-36CD-4403-AC72-4266D489734C}" srcOrd="4" destOrd="0" parTransId="{6802705A-74C2-47D6-9698-0467A9FC913F}" sibTransId="{4FC080D8-E589-4B97-88D1-6AF1997B96C8}"/>
    <dgm:cxn modelId="{26D94540-E48C-4A84-A6E1-54ED30646EC4}" type="presOf" srcId="{3925E7DA-65C5-4D21-890A-A584E641B5DC}" destId="{767F923E-C79E-4982-926B-56C4545FB436}" srcOrd="0" destOrd="2" presId="urn:microsoft.com/office/officeart/2005/8/layout/vList4"/>
    <dgm:cxn modelId="{25A51120-5ABD-43AF-BF09-C12E9A129FF7}" srcId="{CCC4B804-9009-4110-A07A-E32DEF90EEDC}" destId="{08ED4B95-6FD6-45F6-AC9F-E92A90D05D69}" srcOrd="2" destOrd="0" parTransId="{429F393D-A205-447C-8DA3-36398F967718}" sibTransId="{31C563AB-927A-43CD-8BB4-10954D93F84E}"/>
    <dgm:cxn modelId="{F6E1C3F3-776E-4831-9340-D6E0393E000F}" type="presOf" srcId="{4F3622EB-36CD-4403-AC72-4266D489734C}" destId="{3A5666D4-BFD1-4F07-8F9C-F471A22E9E48}" srcOrd="1" destOrd="5" presId="urn:microsoft.com/office/officeart/2005/8/layout/vList4"/>
    <dgm:cxn modelId="{E4EDDAAF-2FB4-4086-A6E8-AE41AAC5FC59}" type="presParOf" srcId="{6F9110B7-73D7-46C1-BB8F-66C32E6B6899}" destId="{694B3186-C23C-498B-A851-070F6AD55FCC}" srcOrd="0" destOrd="0" presId="urn:microsoft.com/office/officeart/2005/8/layout/vList4"/>
    <dgm:cxn modelId="{A5BC83C2-D08A-4AFD-A60E-E7824FC05B67}" type="presParOf" srcId="{694B3186-C23C-498B-A851-070F6AD55FCC}" destId="{2553EDCE-2B39-4359-A132-70365FAE817E}" srcOrd="0" destOrd="0" presId="urn:microsoft.com/office/officeart/2005/8/layout/vList4"/>
    <dgm:cxn modelId="{78A00A28-FD3C-4652-95A0-524AA6F99756}" type="presParOf" srcId="{694B3186-C23C-498B-A851-070F6AD55FCC}" destId="{5EFCB9F9-E02C-4B21-9B83-B0F58C679D18}" srcOrd="1" destOrd="0" presId="urn:microsoft.com/office/officeart/2005/8/layout/vList4"/>
    <dgm:cxn modelId="{36E06C90-45F3-4570-AE62-E23A9A0CEE2B}" type="presParOf" srcId="{694B3186-C23C-498B-A851-070F6AD55FCC}" destId="{B26F01A4-222E-4979-9D26-144DB17EA443}" srcOrd="2" destOrd="0" presId="urn:microsoft.com/office/officeart/2005/8/layout/vList4"/>
    <dgm:cxn modelId="{52AFC00C-4C69-4FFB-B42D-17198C676AB9}" type="presParOf" srcId="{6F9110B7-73D7-46C1-BB8F-66C32E6B6899}" destId="{A028D061-D132-4A31-9699-1DA9B288969B}" srcOrd="1" destOrd="0" presId="urn:microsoft.com/office/officeart/2005/8/layout/vList4"/>
    <dgm:cxn modelId="{ED36F776-3C36-460B-BD93-84ACC2936947}" type="presParOf" srcId="{6F9110B7-73D7-46C1-BB8F-66C32E6B6899}" destId="{DCCA7FE4-07BA-490B-AD0B-B59429B66FD5}" srcOrd="2" destOrd="0" presId="urn:microsoft.com/office/officeart/2005/8/layout/vList4"/>
    <dgm:cxn modelId="{D28C4FB8-EA51-4656-9D81-43E6999422C1}" type="presParOf" srcId="{DCCA7FE4-07BA-490B-AD0B-B59429B66FD5}" destId="{B6F60FA1-DE67-48C3-9E98-2D0A41468197}" srcOrd="0" destOrd="0" presId="urn:microsoft.com/office/officeart/2005/8/layout/vList4"/>
    <dgm:cxn modelId="{73E0095B-45F7-40D1-B200-4B29A3FB6D7F}" type="presParOf" srcId="{DCCA7FE4-07BA-490B-AD0B-B59429B66FD5}" destId="{7CC75C3C-B8AE-4C57-8105-D8B185F6FD93}" srcOrd="1" destOrd="0" presId="urn:microsoft.com/office/officeart/2005/8/layout/vList4"/>
    <dgm:cxn modelId="{C48D5BC7-5522-4A6B-9501-5E6B699A4E10}" type="presParOf" srcId="{DCCA7FE4-07BA-490B-AD0B-B59429B66FD5}" destId="{67ED8A4A-2A39-4F64-A1D1-CA003D41AAA5}" srcOrd="2" destOrd="0" presId="urn:microsoft.com/office/officeart/2005/8/layout/vList4"/>
    <dgm:cxn modelId="{F80E01A4-E740-4C4A-9FDE-E3BF354BF3C5}" type="presParOf" srcId="{6F9110B7-73D7-46C1-BB8F-66C32E6B6899}" destId="{5C2D8505-A79F-44D6-9495-0CD595629AEB}" srcOrd="3" destOrd="0" presId="urn:microsoft.com/office/officeart/2005/8/layout/vList4"/>
    <dgm:cxn modelId="{8D36F372-AB4C-4683-BB63-3EFA42830532}" type="presParOf" srcId="{6F9110B7-73D7-46C1-BB8F-66C32E6B6899}" destId="{D7916E74-0901-44F4-A7BA-C8955BA5A625}" srcOrd="4" destOrd="0" presId="urn:microsoft.com/office/officeart/2005/8/layout/vList4"/>
    <dgm:cxn modelId="{7512CA88-62F3-454A-9D28-9445300DFFEE}" type="presParOf" srcId="{D7916E74-0901-44F4-A7BA-C8955BA5A625}" destId="{767F923E-C79E-4982-926B-56C4545FB436}" srcOrd="0" destOrd="0" presId="urn:microsoft.com/office/officeart/2005/8/layout/vList4"/>
    <dgm:cxn modelId="{8D6BCC68-C8F4-43DE-BD4D-8AA425D535F4}" type="presParOf" srcId="{D7916E74-0901-44F4-A7BA-C8955BA5A625}" destId="{BD656A84-652C-4D47-9029-F5E3F8E328DB}" srcOrd="1" destOrd="0" presId="urn:microsoft.com/office/officeart/2005/8/layout/vList4"/>
    <dgm:cxn modelId="{8B25D630-3BA8-4F3C-971F-C2D7FAA055EC}" type="presParOf" srcId="{D7916E74-0901-44F4-A7BA-C8955BA5A625}" destId="{3A5666D4-BFD1-4F07-8F9C-F471A22E9E4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5EFD59-057F-4163-AD7C-20E7D63C15B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L"/>
        </a:p>
      </dgm:t>
    </dgm:pt>
    <dgm:pt modelId="{CCC4B804-9009-4110-A07A-E32DEF90EEDC}">
      <dgm:prSet phldrT="[Texto]" custT="1"/>
      <dgm:spPr/>
      <dgm:t>
        <a:bodyPr/>
        <a:lstStyle/>
        <a:p>
          <a:r>
            <a:rPr lang="es-CL" sz="1100" dirty="0"/>
            <a:t>TRASLADO A PLANTA</a:t>
          </a:r>
        </a:p>
      </dgm:t>
    </dgm:pt>
    <dgm:pt modelId="{EEC7D09E-A670-4138-B956-4C48DE780E8A}" type="parTrans" cxnId="{A392DC9D-A7B3-490B-85BF-A0E9CB5E69BE}">
      <dgm:prSet/>
      <dgm:spPr/>
      <dgm:t>
        <a:bodyPr/>
        <a:lstStyle/>
        <a:p>
          <a:endParaRPr lang="es-CL" sz="1100"/>
        </a:p>
      </dgm:t>
    </dgm:pt>
    <dgm:pt modelId="{4CEE7CED-B63C-41F2-BE82-F1B362150B29}" type="sibTrans" cxnId="{A392DC9D-A7B3-490B-85BF-A0E9CB5E69BE}">
      <dgm:prSet/>
      <dgm:spPr/>
      <dgm:t>
        <a:bodyPr/>
        <a:lstStyle/>
        <a:p>
          <a:endParaRPr lang="es-CL" sz="1100"/>
        </a:p>
      </dgm:t>
    </dgm:pt>
    <dgm:pt modelId="{F312C3C1-0A99-4275-8663-096626174519}">
      <dgm:prSet phldrT="[Texto]" custT="1"/>
      <dgm:spPr/>
      <dgm:t>
        <a:bodyPr/>
        <a:lstStyle/>
        <a:p>
          <a:r>
            <a:rPr lang="es-CL" sz="1100" dirty="0"/>
            <a:t> Disponer o adquirir camión cerrado con sistema de climatización y registro de temperatura</a:t>
          </a:r>
        </a:p>
      </dgm:t>
    </dgm:pt>
    <dgm:pt modelId="{5A530F24-55BE-4228-9DB8-C1922DE89FA0}" type="parTrans" cxnId="{085180B7-8ECA-4E16-B59D-7B5A6D61B77C}">
      <dgm:prSet/>
      <dgm:spPr/>
      <dgm:t>
        <a:bodyPr/>
        <a:lstStyle/>
        <a:p>
          <a:endParaRPr lang="es-CL" sz="1100"/>
        </a:p>
      </dgm:t>
    </dgm:pt>
    <dgm:pt modelId="{8D9CB3A8-F7CD-494D-8F28-008809B9E6B0}" type="sibTrans" cxnId="{085180B7-8ECA-4E16-B59D-7B5A6D61B77C}">
      <dgm:prSet/>
      <dgm:spPr/>
      <dgm:t>
        <a:bodyPr/>
        <a:lstStyle/>
        <a:p>
          <a:endParaRPr lang="es-CL" sz="1100"/>
        </a:p>
      </dgm:t>
    </dgm:pt>
    <dgm:pt modelId="{17AA7ABC-2E40-4AFF-8D45-13F7C876887E}">
      <dgm:prSet phldrT="[Texto]" custT="1"/>
      <dgm:spPr/>
      <dgm:t>
        <a:bodyPr/>
        <a:lstStyle/>
        <a:p>
          <a:r>
            <a:rPr lang="es-CL" sz="1100" dirty="0"/>
            <a:t>RECEPCIÓN EN PLANTA</a:t>
          </a:r>
        </a:p>
      </dgm:t>
    </dgm:pt>
    <dgm:pt modelId="{2C78B6FF-749A-42F1-A807-E3F8759E92CA}" type="parTrans" cxnId="{EC202B69-6C95-48CF-BD22-53C8C635A144}">
      <dgm:prSet/>
      <dgm:spPr/>
      <dgm:t>
        <a:bodyPr/>
        <a:lstStyle/>
        <a:p>
          <a:endParaRPr lang="es-CL" sz="1100"/>
        </a:p>
      </dgm:t>
    </dgm:pt>
    <dgm:pt modelId="{F6F92042-A601-4750-8A1B-6DE039B9B6A4}" type="sibTrans" cxnId="{EC202B69-6C95-48CF-BD22-53C8C635A144}">
      <dgm:prSet/>
      <dgm:spPr/>
      <dgm:t>
        <a:bodyPr/>
        <a:lstStyle/>
        <a:p>
          <a:endParaRPr lang="es-CL" sz="1100"/>
        </a:p>
      </dgm:t>
    </dgm:pt>
    <dgm:pt modelId="{CC4A23EE-5954-4A62-B461-3885EFD4953F}">
      <dgm:prSet phldrT="[Texto]" custT="1"/>
      <dgm:spPr/>
      <dgm:t>
        <a:bodyPr/>
        <a:lstStyle/>
        <a:p>
          <a:r>
            <a:rPr lang="es-CL" sz="1100" dirty="0"/>
            <a:t> En caso que el hielo sea fabricado y almacenado en  las instalaciones de la planta, estas estructuras deben cumplir con las exigencias del Ministerio de Salud y contar con Resolución Sanitaria vigente</a:t>
          </a:r>
        </a:p>
      </dgm:t>
    </dgm:pt>
    <dgm:pt modelId="{A2399C47-004D-4F1C-A6C9-9C4D2ABA8931}" type="parTrans" cxnId="{476993B7-1422-4490-9823-C2CCB94F30E5}">
      <dgm:prSet/>
      <dgm:spPr/>
      <dgm:t>
        <a:bodyPr/>
        <a:lstStyle/>
        <a:p>
          <a:endParaRPr lang="es-CL" sz="1100"/>
        </a:p>
      </dgm:t>
    </dgm:pt>
    <dgm:pt modelId="{A8A7ADAD-B231-49F1-96F4-95F934F588B2}" type="sibTrans" cxnId="{476993B7-1422-4490-9823-C2CCB94F30E5}">
      <dgm:prSet/>
      <dgm:spPr/>
      <dgm:t>
        <a:bodyPr/>
        <a:lstStyle/>
        <a:p>
          <a:endParaRPr lang="es-CL" sz="1100"/>
        </a:p>
      </dgm:t>
    </dgm:pt>
    <dgm:pt modelId="{D1A84AC8-FACB-4F2B-8CF1-10801BE362C3}">
      <dgm:prSet phldrT="[Texto]" custT="1"/>
      <dgm:spPr/>
      <dgm:t>
        <a:bodyPr/>
        <a:lstStyle/>
        <a:p>
          <a:r>
            <a:rPr lang="es-CL" sz="1100" dirty="0"/>
            <a:t>PLANTA DE PROCESO</a:t>
          </a:r>
        </a:p>
      </dgm:t>
    </dgm:pt>
    <dgm:pt modelId="{CD3DDE32-2B62-4CF1-A60D-DD5C5337F7DE}" type="parTrans" cxnId="{E4918E98-688A-49FD-9443-20CF1D0FB9EA}">
      <dgm:prSet/>
      <dgm:spPr/>
      <dgm:t>
        <a:bodyPr/>
        <a:lstStyle/>
        <a:p>
          <a:endParaRPr lang="es-CL" sz="1100"/>
        </a:p>
      </dgm:t>
    </dgm:pt>
    <dgm:pt modelId="{6E9AC779-F332-415B-AE77-EFAF8CD8810C}" type="sibTrans" cxnId="{E4918E98-688A-49FD-9443-20CF1D0FB9EA}">
      <dgm:prSet/>
      <dgm:spPr/>
      <dgm:t>
        <a:bodyPr/>
        <a:lstStyle/>
        <a:p>
          <a:endParaRPr lang="es-CL" sz="1100"/>
        </a:p>
      </dgm:t>
    </dgm:pt>
    <dgm:pt modelId="{01DE6690-7FF7-486C-B18D-1894A930B6D3}">
      <dgm:prSet phldrT="[Texto]" custT="1"/>
      <dgm:spPr/>
      <dgm:t>
        <a:bodyPr/>
        <a:lstStyle/>
        <a:p>
          <a:r>
            <a:rPr lang="es-CL" sz="1100" dirty="0"/>
            <a:t> Instalar sistemas de  climatización en salas de proceso (± 10°C)</a:t>
          </a:r>
        </a:p>
      </dgm:t>
    </dgm:pt>
    <dgm:pt modelId="{FC718046-3E08-4B28-AA42-657EB27E1B5C}" type="parTrans" cxnId="{07507644-BB87-4A27-B52F-19C640A9EE52}">
      <dgm:prSet/>
      <dgm:spPr/>
      <dgm:t>
        <a:bodyPr/>
        <a:lstStyle/>
        <a:p>
          <a:endParaRPr lang="es-CL" sz="1100"/>
        </a:p>
      </dgm:t>
    </dgm:pt>
    <dgm:pt modelId="{B02FF79F-1B71-4070-B1A4-E840F7804E50}" type="sibTrans" cxnId="{07507644-BB87-4A27-B52F-19C640A9EE52}">
      <dgm:prSet/>
      <dgm:spPr/>
      <dgm:t>
        <a:bodyPr/>
        <a:lstStyle/>
        <a:p>
          <a:endParaRPr lang="es-CL" sz="1100"/>
        </a:p>
      </dgm:t>
    </dgm:pt>
    <dgm:pt modelId="{F822CB3B-EA11-4B90-9CCF-7A6C90FE3718}">
      <dgm:prSet phldrT="[Texto]" custT="1"/>
      <dgm:spPr/>
      <dgm:t>
        <a:bodyPr/>
        <a:lstStyle/>
        <a:p>
          <a:r>
            <a:rPr lang="es-CL" sz="1100" dirty="0"/>
            <a:t>PREPARACIÓN INSUMOS ABASTECIMIENTO MATERIAS PRIMAS EN PUNTO DE DESCARGA</a:t>
          </a:r>
        </a:p>
      </dgm:t>
    </dgm:pt>
    <dgm:pt modelId="{C2AF25E7-30AA-452E-B4A4-5D55A0949F96}" type="parTrans" cxnId="{4BE48AE6-156B-4DCB-BD0A-5C0183E9FE38}">
      <dgm:prSet/>
      <dgm:spPr/>
      <dgm:t>
        <a:bodyPr/>
        <a:lstStyle/>
        <a:p>
          <a:endParaRPr lang="es-CL" sz="1100"/>
        </a:p>
      </dgm:t>
    </dgm:pt>
    <dgm:pt modelId="{A3CB6FAC-8AEA-45C0-8199-5C73342E765B}" type="sibTrans" cxnId="{4BE48AE6-156B-4DCB-BD0A-5C0183E9FE38}">
      <dgm:prSet/>
      <dgm:spPr/>
      <dgm:t>
        <a:bodyPr/>
        <a:lstStyle/>
        <a:p>
          <a:endParaRPr lang="es-CL" sz="1100"/>
        </a:p>
      </dgm:t>
    </dgm:pt>
    <dgm:pt modelId="{7FA5CB9A-4C41-4768-9AC6-14FAAC05BA57}">
      <dgm:prSet phldrT="[Texto]" custT="1"/>
      <dgm:spPr/>
      <dgm:t>
        <a:bodyPr/>
        <a:lstStyle/>
        <a:p>
          <a:r>
            <a:rPr lang="es-CL" sz="1100" dirty="0"/>
            <a:t>  Realizar mantenciones o reposiciones periódicas a </a:t>
          </a:r>
          <a:r>
            <a:rPr lang="es-CL" sz="1100" dirty="0" err="1"/>
            <a:t>bins</a:t>
          </a:r>
          <a:r>
            <a:rPr lang="es-CL" sz="1100" dirty="0"/>
            <a:t> o bandejas de almacenamiento de materias primas</a:t>
          </a:r>
        </a:p>
      </dgm:t>
    </dgm:pt>
    <dgm:pt modelId="{2B456522-CC1B-4C61-AF6A-27C4AC46CB41}" type="parTrans" cxnId="{17664E50-BB12-4B93-8A74-65A4BBA6EF55}">
      <dgm:prSet/>
      <dgm:spPr/>
      <dgm:t>
        <a:bodyPr/>
        <a:lstStyle/>
        <a:p>
          <a:endParaRPr lang="es-CL" sz="1100"/>
        </a:p>
      </dgm:t>
    </dgm:pt>
    <dgm:pt modelId="{2FBB088D-A07A-4149-BE7B-E11F6913E2BC}" type="sibTrans" cxnId="{17664E50-BB12-4B93-8A74-65A4BBA6EF55}">
      <dgm:prSet/>
      <dgm:spPr/>
      <dgm:t>
        <a:bodyPr/>
        <a:lstStyle/>
        <a:p>
          <a:endParaRPr lang="es-CL" sz="1100"/>
        </a:p>
      </dgm:t>
    </dgm:pt>
    <dgm:pt modelId="{BE46D5CF-0C95-422B-B2D7-7D3FAB58D5D9}">
      <dgm:prSet phldrT="[Texto]" custT="1"/>
      <dgm:spPr/>
      <dgm:t>
        <a:bodyPr/>
        <a:lstStyle/>
        <a:p>
          <a:r>
            <a:rPr lang="es-CL" sz="1100" dirty="0"/>
            <a:t> Infraestructura y equipamiento de transporte debe cumplir las exigencias del Reglamento Sanitario de los Alimentos y contar con Resolución Sanitaria vigente</a:t>
          </a:r>
        </a:p>
      </dgm:t>
    </dgm:pt>
    <dgm:pt modelId="{0ECB780E-D48A-4788-9095-BBB6AE2578CB}" type="parTrans" cxnId="{252A0880-F59C-4200-83C9-E607D62B11B1}">
      <dgm:prSet/>
      <dgm:spPr/>
      <dgm:t>
        <a:bodyPr/>
        <a:lstStyle/>
        <a:p>
          <a:endParaRPr lang="es-CL" sz="1100"/>
        </a:p>
      </dgm:t>
    </dgm:pt>
    <dgm:pt modelId="{81955DA8-F8D5-490E-A0B0-093E6DE5A417}" type="sibTrans" cxnId="{252A0880-F59C-4200-83C9-E607D62B11B1}">
      <dgm:prSet/>
      <dgm:spPr/>
      <dgm:t>
        <a:bodyPr/>
        <a:lstStyle/>
        <a:p>
          <a:endParaRPr lang="es-CL" sz="1100"/>
        </a:p>
      </dgm:t>
    </dgm:pt>
    <dgm:pt modelId="{51C8AFA1-8612-4B84-BDB9-ED017FD08C32}">
      <dgm:prSet phldrT="[Texto]" custT="1"/>
      <dgm:spPr/>
      <dgm:t>
        <a:bodyPr/>
        <a:lstStyle/>
        <a:p>
          <a:r>
            <a:rPr lang="es-CL" sz="1100" dirty="0"/>
            <a:t> Adquirir insumos y utensilios sanitarios  e idóneos las el almacenamiento y manipulación del hielo (palas, </a:t>
          </a:r>
          <a:r>
            <a:rPr lang="es-CL" sz="1100" dirty="0" err="1"/>
            <a:t>bins</a:t>
          </a:r>
          <a:r>
            <a:rPr lang="es-CL" sz="1100" dirty="0"/>
            <a:t> isotérmicos)</a:t>
          </a:r>
        </a:p>
      </dgm:t>
    </dgm:pt>
    <dgm:pt modelId="{F0200BE8-F9AF-4B03-A6F1-7F91948EEECA}" type="parTrans" cxnId="{5A81CA3E-7C7E-4543-8D23-6136A6C00904}">
      <dgm:prSet/>
      <dgm:spPr/>
      <dgm:t>
        <a:bodyPr/>
        <a:lstStyle/>
        <a:p>
          <a:endParaRPr lang="es-CL" sz="1100"/>
        </a:p>
      </dgm:t>
    </dgm:pt>
    <dgm:pt modelId="{74C4CB60-500E-417A-A1F6-4A6E013D9544}" type="sibTrans" cxnId="{5A81CA3E-7C7E-4543-8D23-6136A6C00904}">
      <dgm:prSet/>
      <dgm:spPr/>
      <dgm:t>
        <a:bodyPr/>
        <a:lstStyle/>
        <a:p>
          <a:endParaRPr lang="es-CL" sz="1100"/>
        </a:p>
      </dgm:t>
    </dgm:pt>
    <dgm:pt modelId="{FA31819C-C972-477D-A92B-1DDABADA91F0}">
      <dgm:prSet phldrT="[Texto]" custT="1"/>
      <dgm:spPr/>
      <dgm:t>
        <a:bodyPr/>
        <a:lstStyle/>
        <a:p>
          <a:r>
            <a:rPr lang="es-CL" sz="1100" dirty="0"/>
            <a:t>  Realzar en forma mensual controles  microbiológicos y físicos organolépticos a l hiel y agua potable que abastece su elaboración</a:t>
          </a:r>
        </a:p>
      </dgm:t>
    </dgm:pt>
    <dgm:pt modelId="{0EA9C635-413A-4573-BBAC-9E9C085FB5E2}" type="parTrans" cxnId="{2BC1AAC7-7E48-4FF3-B9AE-CF4A96E4647D}">
      <dgm:prSet/>
      <dgm:spPr/>
      <dgm:t>
        <a:bodyPr/>
        <a:lstStyle/>
        <a:p>
          <a:endParaRPr lang="es-CL" sz="1100"/>
        </a:p>
      </dgm:t>
    </dgm:pt>
    <dgm:pt modelId="{6D8240B8-5DE4-4832-939C-DA15097FEE26}" type="sibTrans" cxnId="{2BC1AAC7-7E48-4FF3-B9AE-CF4A96E4647D}">
      <dgm:prSet/>
      <dgm:spPr/>
      <dgm:t>
        <a:bodyPr/>
        <a:lstStyle/>
        <a:p>
          <a:endParaRPr lang="es-CL" sz="1100"/>
        </a:p>
      </dgm:t>
    </dgm:pt>
    <dgm:pt modelId="{F41D17B2-A117-4D6C-BB70-4E10ACB7B865}">
      <dgm:prSet phldrT="[Texto]" custT="1"/>
      <dgm:spPr/>
      <dgm:t>
        <a:bodyPr/>
        <a:lstStyle/>
        <a:p>
          <a:r>
            <a:rPr lang="es-CL" sz="1100" dirty="0"/>
            <a:t> Disponer de termómetros de control y contrastación , este ultimo certificado al menos una vez al año</a:t>
          </a:r>
        </a:p>
      </dgm:t>
    </dgm:pt>
    <dgm:pt modelId="{FD4635CC-1DA9-439F-8F80-D400C3B11947}" type="parTrans" cxnId="{16B7B0D6-50C3-4109-8C6C-3DBF0744A417}">
      <dgm:prSet/>
      <dgm:spPr/>
      <dgm:t>
        <a:bodyPr/>
        <a:lstStyle/>
        <a:p>
          <a:endParaRPr lang="es-CL" sz="1100"/>
        </a:p>
      </dgm:t>
    </dgm:pt>
    <dgm:pt modelId="{D02489A4-ABD2-4EBB-AB13-2AF2742D4449}" type="sibTrans" cxnId="{16B7B0D6-50C3-4109-8C6C-3DBF0744A417}">
      <dgm:prSet/>
      <dgm:spPr/>
      <dgm:t>
        <a:bodyPr/>
        <a:lstStyle/>
        <a:p>
          <a:endParaRPr lang="es-CL" sz="1100"/>
        </a:p>
      </dgm:t>
    </dgm:pt>
    <dgm:pt modelId="{914998B8-AA9D-483A-A95E-C6B5F98EF3AF}">
      <dgm:prSet phldrT="[Texto]" custT="1"/>
      <dgm:spPr/>
      <dgm:t>
        <a:bodyPr/>
        <a:lstStyle/>
        <a:p>
          <a:r>
            <a:rPr lang="es-CL" sz="1100" dirty="0"/>
            <a:t>  Implementar control de  registros</a:t>
          </a:r>
        </a:p>
      </dgm:t>
    </dgm:pt>
    <dgm:pt modelId="{EF95BE79-B3C8-47E9-B89B-C42952FBF424}" type="parTrans" cxnId="{E03F9912-99F3-41E3-8FCB-D7D0179DA060}">
      <dgm:prSet/>
      <dgm:spPr/>
      <dgm:t>
        <a:bodyPr/>
        <a:lstStyle/>
        <a:p>
          <a:endParaRPr lang="es-CL" sz="1100"/>
        </a:p>
      </dgm:t>
    </dgm:pt>
    <dgm:pt modelId="{973494F8-3B82-4553-9361-4ABD05659513}" type="sibTrans" cxnId="{E03F9912-99F3-41E3-8FCB-D7D0179DA060}">
      <dgm:prSet/>
      <dgm:spPr/>
      <dgm:t>
        <a:bodyPr/>
        <a:lstStyle/>
        <a:p>
          <a:endParaRPr lang="es-CL" sz="1100"/>
        </a:p>
      </dgm:t>
    </dgm:pt>
    <dgm:pt modelId="{4C4B731C-3281-460D-88E1-6E02ABA69112}">
      <dgm:prSet phldrT="[Texto]" custT="1"/>
      <dgm:spPr/>
      <dgm:t>
        <a:bodyPr/>
        <a:lstStyle/>
        <a:p>
          <a:r>
            <a:rPr lang="es-CL" sz="1100" dirty="0"/>
            <a:t> Acondicionar adecuadamente zonas de recepción y almacenamiento de materia  primas, estas deben ser techadas , pisos tratados  y sistema de ventilación adecuadas que evite formación de condensación</a:t>
          </a:r>
        </a:p>
      </dgm:t>
    </dgm:pt>
    <dgm:pt modelId="{8C2563DF-036F-4683-946E-89ABC31CF3F7}" type="parTrans" cxnId="{BAEEDF58-8806-49B4-862F-E9F5648CA79B}">
      <dgm:prSet/>
      <dgm:spPr/>
      <dgm:t>
        <a:bodyPr/>
        <a:lstStyle/>
        <a:p>
          <a:endParaRPr lang="es-CL" sz="1100"/>
        </a:p>
      </dgm:t>
    </dgm:pt>
    <dgm:pt modelId="{45F54DCA-F068-443D-903E-72675CF0D0C6}" type="sibTrans" cxnId="{BAEEDF58-8806-49B4-862F-E9F5648CA79B}">
      <dgm:prSet/>
      <dgm:spPr/>
      <dgm:t>
        <a:bodyPr/>
        <a:lstStyle/>
        <a:p>
          <a:endParaRPr lang="es-CL" sz="1100"/>
        </a:p>
      </dgm:t>
    </dgm:pt>
    <dgm:pt modelId="{93523399-54C7-4530-B805-3728A3068959}">
      <dgm:prSet phldrT="[Texto]" custT="1"/>
      <dgm:spPr/>
      <dgm:t>
        <a:bodyPr/>
        <a:lstStyle/>
        <a:p>
          <a:r>
            <a:rPr lang="es-CL" sz="1100" dirty="0"/>
            <a:t> Adquirir equipos, instrumentos o utensilios de acero inoxidables o plásticos</a:t>
          </a:r>
        </a:p>
      </dgm:t>
    </dgm:pt>
    <dgm:pt modelId="{B178ACFF-1B41-4B8A-A8B6-3EE07822E43B}" type="parTrans" cxnId="{75967BEF-D624-41D9-9E13-81BE943AC1D3}">
      <dgm:prSet/>
      <dgm:spPr/>
      <dgm:t>
        <a:bodyPr/>
        <a:lstStyle/>
        <a:p>
          <a:endParaRPr lang="es-CL"/>
        </a:p>
      </dgm:t>
    </dgm:pt>
    <dgm:pt modelId="{3CBDEEC8-435B-40A7-9E8E-704B60E07A75}" type="sibTrans" cxnId="{75967BEF-D624-41D9-9E13-81BE943AC1D3}">
      <dgm:prSet/>
      <dgm:spPr/>
      <dgm:t>
        <a:bodyPr/>
        <a:lstStyle/>
        <a:p>
          <a:endParaRPr lang="es-CL"/>
        </a:p>
      </dgm:t>
    </dgm:pt>
    <dgm:pt modelId="{E7C4006F-B4DE-4D12-940D-5BE00A51A73B}">
      <dgm:prSet phldrT="[Texto]" custT="1"/>
      <dgm:spPr/>
      <dgm:t>
        <a:bodyPr/>
        <a:lstStyle/>
        <a:p>
          <a:r>
            <a:rPr lang="es-CL" sz="1100" dirty="0"/>
            <a:t> Insumos y utensilios de limpieza y desinfección (detergente, desinfectantes, escobillones, escobillas)</a:t>
          </a:r>
        </a:p>
      </dgm:t>
    </dgm:pt>
    <dgm:pt modelId="{81CE9C27-5880-4464-A5A4-558069E0FFF5}" type="parTrans" cxnId="{5AC85ABC-F26F-4882-9494-E5C33494570C}">
      <dgm:prSet/>
      <dgm:spPr/>
      <dgm:t>
        <a:bodyPr/>
        <a:lstStyle/>
        <a:p>
          <a:endParaRPr lang="es-CL"/>
        </a:p>
      </dgm:t>
    </dgm:pt>
    <dgm:pt modelId="{917C182E-8397-4CA6-B877-06E6F3047874}" type="sibTrans" cxnId="{5AC85ABC-F26F-4882-9494-E5C33494570C}">
      <dgm:prSet/>
      <dgm:spPr/>
      <dgm:t>
        <a:bodyPr/>
        <a:lstStyle/>
        <a:p>
          <a:endParaRPr lang="es-CL"/>
        </a:p>
      </dgm:t>
    </dgm:pt>
    <dgm:pt modelId="{04F6A059-DA65-48EE-9D9B-35CD9AD27C9A}">
      <dgm:prSet phldrT="[Texto]" custT="1"/>
      <dgm:spPr/>
      <dgm:t>
        <a:bodyPr/>
        <a:lstStyle/>
        <a:p>
          <a:r>
            <a:rPr lang="es-CL" sz="1100" dirty="0"/>
            <a:t> Realizar muestreos mensuales físicos- organolépticos y microbiológicos   al agua potable </a:t>
          </a:r>
        </a:p>
      </dgm:t>
    </dgm:pt>
    <dgm:pt modelId="{5D4B28AD-0B28-40AC-B9E1-C03CD325F355}" type="parTrans" cxnId="{23FD6770-CF5D-4F0F-B55C-2E86EC9D9084}">
      <dgm:prSet/>
      <dgm:spPr/>
      <dgm:t>
        <a:bodyPr/>
        <a:lstStyle/>
        <a:p>
          <a:endParaRPr lang="es-CL"/>
        </a:p>
      </dgm:t>
    </dgm:pt>
    <dgm:pt modelId="{FD56EBCE-207E-4BC5-B4DE-C4AB1E0CED44}" type="sibTrans" cxnId="{23FD6770-CF5D-4F0F-B55C-2E86EC9D9084}">
      <dgm:prSet/>
      <dgm:spPr/>
      <dgm:t>
        <a:bodyPr/>
        <a:lstStyle/>
        <a:p>
          <a:endParaRPr lang="es-CL"/>
        </a:p>
      </dgm:t>
    </dgm:pt>
    <dgm:pt modelId="{BC13606E-1E13-46FF-806A-B1C1784ED1BC}">
      <dgm:prSet phldrT="[Texto]" custT="1"/>
      <dgm:spPr/>
      <dgm:t>
        <a:bodyPr/>
        <a:lstStyle/>
        <a:p>
          <a:r>
            <a:rPr lang="es-CL" sz="1100" dirty="0"/>
            <a:t>  </a:t>
          </a:r>
          <a:r>
            <a:rPr lang="es-CL" sz="1100" dirty="0" err="1"/>
            <a:t>Idem</a:t>
          </a:r>
          <a:r>
            <a:rPr lang="es-CL" sz="1100" dirty="0"/>
            <a:t> plan de inversión en punto de recepción en planta</a:t>
          </a:r>
        </a:p>
      </dgm:t>
    </dgm:pt>
    <dgm:pt modelId="{3B34174C-7AE4-465A-B9F6-C2A7200BF099}" type="parTrans" cxnId="{EF28A0EF-811D-4A10-8C52-2EDE0A96344E}">
      <dgm:prSet/>
      <dgm:spPr/>
      <dgm:t>
        <a:bodyPr/>
        <a:lstStyle/>
        <a:p>
          <a:endParaRPr lang="es-CL"/>
        </a:p>
      </dgm:t>
    </dgm:pt>
    <dgm:pt modelId="{CF3D6398-55E4-4B9F-9FD8-15C5B44A2459}" type="sibTrans" cxnId="{EF28A0EF-811D-4A10-8C52-2EDE0A96344E}">
      <dgm:prSet/>
      <dgm:spPr/>
      <dgm:t>
        <a:bodyPr/>
        <a:lstStyle/>
        <a:p>
          <a:endParaRPr lang="es-CL"/>
        </a:p>
      </dgm:t>
    </dgm:pt>
    <dgm:pt modelId="{6F9110B7-73D7-46C1-BB8F-66C32E6B6899}" type="pres">
      <dgm:prSet presAssocID="{A85EFD59-057F-4163-AD7C-20E7D63C15B4}" presName="linear" presStyleCnt="0">
        <dgm:presLayoutVars>
          <dgm:dir/>
          <dgm:resizeHandles val="exact"/>
        </dgm:presLayoutVars>
      </dgm:prSet>
      <dgm:spPr/>
      <dgm:t>
        <a:bodyPr/>
        <a:lstStyle/>
        <a:p>
          <a:endParaRPr lang="es-ES"/>
        </a:p>
      </dgm:t>
    </dgm:pt>
    <dgm:pt modelId="{694B3186-C23C-498B-A851-070F6AD55FCC}" type="pres">
      <dgm:prSet presAssocID="{CCC4B804-9009-4110-A07A-E32DEF90EEDC}" presName="comp" presStyleCnt="0"/>
      <dgm:spPr/>
    </dgm:pt>
    <dgm:pt modelId="{2553EDCE-2B39-4359-A132-70365FAE817E}" type="pres">
      <dgm:prSet presAssocID="{CCC4B804-9009-4110-A07A-E32DEF90EEDC}" presName="box" presStyleLbl="node1" presStyleIdx="0" presStyleCnt="4"/>
      <dgm:spPr/>
      <dgm:t>
        <a:bodyPr/>
        <a:lstStyle/>
        <a:p>
          <a:endParaRPr lang="es-ES"/>
        </a:p>
      </dgm:t>
    </dgm:pt>
    <dgm:pt modelId="{5EFCB9F9-E02C-4B21-9B83-B0F58C679D18}" type="pres">
      <dgm:prSet presAssocID="{CCC4B804-9009-4110-A07A-E32DEF90EEDC}"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pt>
    <dgm:pt modelId="{B26F01A4-222E-4979-9D26-144DB17EA443}" type="pres">
      <dgm:prSet presAssocID="{CCC4B804-9009-4110-A07A-E32DEF90EEDC}" presName="text" presStyleLbl="node1" presStyleIdx="0" presStyleCnt="4">
        <dgm:presLayoutVars>
          <dgm:bulletEnabled val="1"/>
        </dgm:presLayoutVars>
      </dgm:prSet>
      <dgm:spPr/>
      <dgm:t>
        <a:bodyPr/>
        <a:lstStyle/>
        <a:p>
          <a:endParaRPr lang="es-ES"/>
        </a:p>
      </dgm:t>
    </dgm:pt>
    <dgm:pt modelId="{A028D061-D132-4A31-9699-1DA9B288969B}" type="pres">
      <dgm:prSet presAssocID="{4CEE7CED-B63C-41F2-BE82-F1B362150B29}" presName="spacer" presStyleCnt="0"/>
      <dgm:spPr/>
    </dgm:pt>
    <dgm:pt modelId="{DCCA7FE4-07BA-490B-AD0B-B59429B66FD5}" type="pres">
      <dgm:prSet presAssocID="{17AA7ABC-2E40-4AFF-8D45-13F7C876887E}" presName="comp" presStyleCnt="0"/>
      <dgm:spPr/>
    </dgm:pt>
    <dgm:pt modelId="{B6F60FA1-DE67-48C3-9E98-2D0A41468197}" type="pres">
      <dgm:prSet presAssocID="{17AA7ABC-2E40-4AFF-8D45-13F7C876887E}" presName="box" presStyleLbl="node1" presStyleIdx="1" presStyleCnt="4" custScaleY="177836" custLinFactNeighborX="115" custLinFactNeighborY="-6687"/>
      <dgm:spPr/>
      <dgm:t>
        <a:bodyPr/>
        <a:lstStyle/>
        <a:p>
          <a:endParaRPr lang="es-ES"/>
        </a:p>
      </dgm:t>
    </dgm:pt>
    <dgm:pt modelId="{7CC75C3C-B8AE-4C57-8105-D8B185F6FD93}" type="pres">
      <dgm:prSet presAssocID="{17AA7ABC-2E40-4AFF-8D45-13F7C876887E}"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pt>
    <dgm:pt modelId="{67ED8A4A-2A39-4F64-A1D1-CA003D41AAA5}" type="pres">
      <dgm:prSet presAssocID="{17AA7ABC-2E40-4AFF-8D45-13F7C876887E}" presName="text" presStyleLbl="node1" presStyleIdx="1" presStyleCnt="4">
        <dgm:presLayoutVars>
          <dgm:bulletEnabled val="1"/>
        </dgm:presLayoutVars>
      </dgm:prSet>
      <dgm:spPr/>
      <dgm:t>
        <a:bodyPr/>
        <a:lstStyle/>
        <a:p>
          <a:endParaRPr lang="es-ES"/>
        </a:p>
      </dgm:t>
    </dgm:pt>
    <dgm:pt modelId="{5C2D8505-A79F-44D6-9495-0CD595629AEB}" type="pres">
      <dgm:prSet presAssocID="{F6F92042-A601-4750-8A1B-6DE039B9B6A4}" presName="spacer" presStyleCnt="0"/>
      <dgm:spPr/>
    </dgm:pt>
    <dgm:pt modelId="{D7916E74-0901-44F4-A7BA-C8955BA5A625}" type="pres">
      <dgm:prSet presAssocID="{D1A84AC8-FACB-4F2B-8CF1-10801BE362C3}" presName="comp" presStyleCnt="0"/>
      <dgm:spPr/>
    </dgm:pt>
    <dgm:pt modelId="{767F923E-C79E-4982-926B-56C4545FB436}" type="pres">
      <dgm:prSet presAssocID="{D1A84AC8-FACB-4F2B-8CF1-10801BE362C3}" presName="box" presStyleLbl="node1" presStyleIdx="2" presStyleCnt="4"/>
      <dgm:spPr/>
      <dgm:t>
        <a:bodyPr/>
        <a:lstStyle/>
        <a:p>
          <a:endParaRPr lang="es-ES"/>
        </a:p>
      </dgm:t>
    </dgm:pt>
    <dgm:pt modelId="{BD656A84-652C-4D47-9029-F5E3F8E328DB}" type="pres">
      <dgm:prSet presAssocID="{D1A84AC8-FACB-4F2B-8CF1-10801BE362C3}"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1000" b="-41000"/>
          </a:stretch>
        </a:blipFill>
      </dgm:spPr>
    </dgm:pt>
    <dgm:pt modelId="{3A5666D4-BFD1-4F07-8F9C-F471A22E9E48}" type="pres">
      <dgm:prSet presAssocID="{D1A84AC8-FACB-4F2B-8CF1-10801BE362C3}" presName="text" presStyleLbl="node1" presStyleIdx="2" presStyleCnt="4">
        <dgm:presLayoutVars>
          <dgm:bulletEnabled val="1"/>
        </dgm:presLayoutVars>
      </dgm:prSet>
      <dgm:spPr/>
      <dgm:t>
        <a:bodyPr/>
        <a:lstStyle/>
        <a:p>
          <a:endParaRPr lang="es-ES"/>
        </a:p>
      </dgm:t>
    </dgm:pt>
    <dgm:pt modelId="{ABCCCE8A-A912-4444-8E7C-CC16A492C488}" type="pres">
      <dgm:prSet presAssocID="{6E9AC779-F332-415B-AE77-EFAF8CD8810C}" presName="spacer" presStyleCnt="0"/>
      <dgm:spPr/>
    </dgm:pt>
    <dgm:pt modelId="{D93E7736-1A0C-4286-A918-03549E17F075}" type="pres">
      <dgm:prSet presAssocID="{F822CB3B-EA11-4B90-9CCF-7A6C90FE3718}" presName="comp" presStyleCnt="0"/>
      <dgm:spPr/>
    </dgm:pt>
    <dgm:pt modelId="{2F5622A5-6B36-4A84-96B3-144C1E8CCE5D}" type="pres">
      <dgm:prSet presAssocID="{F822CB3B-EA11-4B90-9CCF-7A6C90FE3718}" presName="box" presStyleLbl="node1" presStyleIdx="3" presStyleCnt="4"/>
      <dgm:spPr/>
      <dgm:t>
        <a:bodyPr/>
        <a:lstStyle/>
        <a:p>
          <a:endParaRPr lang="es-ES"/>
        </a:p>
      </dgm:t>
    </dgm:pt>
    <dgm:pt modelId="{963ACA74-0122-4F03-98F6-7BDA2E7DA3B6}" type="pres">
      <dgm:prSet presAssocID="{F822CB3B-EA11-4B90-9CCF-7A6C90FE3718}"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9000" b="-29000"/>
          </a:stretch>
        </a:blipFill>
      </dgm:spPr>
    </dgm:pt>
    <dgm:pt modelId="{F316D6BB-6980-4881-8C0D-2E0F85256387}" type="pres">
      <dgm:prSet presAssocID="{F822CB3B-EA11-4B90-9CCF-7A6C90FE3718}" presName="text" presStyleLbl="node1" presStyleIdx="3" presStyleCnt="4">
        <dgm:presLayoutVars>
          <dgm:bulletEnabled val="1"/>
        </dgm:presLayoutVars>
      </dgm:prSet>
      <dgm:spPr/>
      <dgm:t>
        <a:bodyPr/>
        <a:lstStyle/>
        <a:p>
          <a:endParaRPr lang="es-ES"/>
        </a:p>
      </dgm:t>
    </dgm:pt>
  </dgm:ptLst>
  <dgm:cxnLst>
    <dgm:cxn modelId="{2BC1AAC7-7E48-4FF3-B9AE-CF4A96E4647D}" srcId="{17AA7ABC-2E40-4AFF-8D45-13F7C876887E}" destId="{FA31819C-C972-477D-A92B-1DDABADA91F0}" srcOrd="2" destOrd="0" parTransId="{0EA9C635-413A-4573-BBAC-9E9C085FB5E2}" sibTransId="{6D8240B8-5DE4-4832-939C-DA15097FEE26}"/>
    <dgm:cxn modelId="{16B7B0D6-50C3-4109-8C6C-3DBF0744A417}" srcId="{17AA7ABC-2E40-4AFF-8D45-13F7C876887E}" destId="{F41D17B2-A117-4D6C-BB70-4E10ACB7B865}" srcOrd="3" destOrd="0" parTransId="{FD4635CC-1DA9-439F-8F80-D400C3B11947}" sibTransId="{D02489A4-ABD2-4EBB-AB13-2AF2742D4449}"/>
    <dgm:cxn modelId="{86014316-2EBF-4AB0-BF6C-E24EF1C1E8F9}" type="presOf" srcId="{CC4A23EE-5954-4A62-B461-3885EFD4953F}" destId="{B6F60FA1-DE67-48C3-9E98-2D0A41468197}" srcOrd="0" destOrd="1" presId="urn:microsoft.com/office/officeart/2005/8/layout/vList4"/>
    <dgm:cxn modelId="{71F16709-B661-4C50-9331-AB927DB735BC}" type="presOf" srcId="{BC13606E-1E13-46FF-806A-B1C1784ED1BC}" destId="{2F5622A5-6B36-4A84-96B3-144C1E8CCE5D}" srcOrd="0" destOrd="2" presId="urn:microsoft.com/office/officeart/2005/8/layout/vList4"/>
    <dgm:cxn modelId="{761394F2-EDDC-4846-92D5-0A868AAC06A0}" type="presOf" srcId="{04F6A059-DA65-48EE-9D9B-35CD9AD27C9A}" destId="{767F923E-C79E-4982-926B-56C4545FB436}" srcOrd="0" destOrd="4" presId="urn:microsoft.com/office/officeart/2005/8/layout/vList4"/>
    <dgm:cxn modelId="{F9933890-8AC5-4874-9133-41F232952A3B}" type="presOf" srcId="{4C4B731C-3281-460D-88E1-6E02ABA69112}" destId="{B6F60FA1-DE67-48C3-9E98-2D0A41468197}" srcOrd="0" destOrd="6" presId="urn:microsoft.com/office/officeart/2005/8/layout/vList4"/>
    <dgm:cxn modelId="{07D2A673-D338-49D3-8D23-1707CEE24CB3}" type="presOf" srcId="{F822CB3B-EA11-4B90-9CCF-7A6C90FE3718}" destId="{F316D6BB-6980-4881-8C0D-2E0F85256387}" srcOrd="1" destOrd="0" presId="urn:microsoft.com/office/officeart/2005/8/layout/vList4"/>
    <dgm:cxn modelId="{28D27AC0-7502-40F4-A412-3CF754FC85E6}" type="presOf" srcId="{93523399-54C7-4530-B805-3728A3068959}" destId="{3A5666D4-BFD1-4F07-8F9C-F471A22E9E48}" srcOrd="1" destOrd="2" presId="urn:microsoft.com/office/officeart/2005/8/layout/vList4"/>
    <dgm:cxn modelId="{90C7A8F8-60BC-4AC6-A049-518237FA9C71}" type="presOf" srcId="{51C8AFA1-8612-4B84-BDB9-ED017FD08C32}" destId="{67ED8A4A-2A39-4F64-A1D1-CA003D41AAA5}" srcOrd="1" destOrd="2" presId="urn:microsoft.com/office/officeart/2005/8/layout/vList4"/>
    <dgm:cxn modelId="{1197356E-F8E5-4B32-86B4-7549B1FE748A}" type="presOf" srcId="{93523399-54C7-4530-B805-3728A3068959}" destId="{767F923E-C79E-4982-926B-56C4545FB436}" srcOrd="0" destOrd="2" presId="urn:microsoft.com/office/officeart/2005/8/layout/vList4"/>
    <dgm:cxn modelId="{97DADF46-151D-449F-8295-B5DFB702B993}" type="presOf" srcId="{E7C4006F-B4DE-4D12-940D-5BE00A51A73B}" destId="{767F923E-C79E-4982-926B-56C4545FB436}" srcOrd="0" destOrd="3" presId="urn:microsoft.com/office/officeart/2005/8/layout/vList4"/>
    <dgm:cxn modelId="{1DFBBAF8-EC38-4559-8A52-52AA5336457F}" type="presOf" srcId="{BC13606E-1E13-46FF-806A-B1C1784ED1BC}" destId="{F316D6BB-6980-4881-8C0D-2E0F85256387}" srcOrd="1" destOrd="2" presId="urn:microsoft.com/office/officeart/2005/8/layout/vList4"/>
    <dgm:cxn modelId="{F2C53151-7823-4ABF-A1A5-D999C1F5E5E2}" type="presOf" srcId="{D1A84AC8-FACB-4F2B-8CF1-10801BE362C3}" destId="{3A5666D4-BFD1-4F07-8F9C-F471A22E9E48}" srcOrd="1" destOrd="0" presId="urn:microsoft.com/office/officeart/2005/8/layout/vList4"/>
    <dgm:cxn modelId="{5AC85ABC-F26F-4882-9494-E5C33494570C}" srcId="{D1A84AC8-FACB-4F2B-8CF1-10801BE362C3}" destId="{E7C4006F-B4DE-4D12-940D-5BE00A51A73B}" srcOrd="2" destOrd="0" parTransId="{81CE9C27-5880-4464-A5A4-558069E0FFF5}" sibTransId="{917C182E-8397-4CA6-B877-06E6F3047874}"/>
    <dgm:cxn modelId="{F681DCE3-246C-4371-B0C9-89222D01F7BE}" type="presOf" srcId="{7FA5CB9A-4C41-4768-9AC6-14FAAC05BA57}" destId="{2F5622A5-6B36-4A84-96B3-144C1E8CCE5D}" srcOrd="0" destOrd="1" presId="urn:microsoft.com/office/officeart/2005/8/layout/vList4"/>
    <dgm:cxn modelId="{660B427B-9D3A-41B8-A5FD-AA81868C37D1}" type="presOf" srcId="{17AA7ABC-2E40-4AFF-8D45-13F7C876887E}" destId="{67ED8A4A-2A39-4F64-A1D1-CA003D41AAA5}" srcOrd="1" destOrd="0" presId="urn:microsoft.com/office/officeart/2005/8/layout/vList4"/>
    <dgm:cxn modelId="{A051FD60-6D9B-40F4-8C43-B1202B3FA078}" type="presOf" srcId="{FA31819C-C972-477D-A92B-1DDABADA91F0}" destId="{67ED8A4A-2A39-4F64-A1D1-CA003D41AAA5}" srcOrd="1" destOrd="3" presId="urn:microsoft.com/office/officeart/2005/8/layout/vList4"/>
    <dgm:cxn modelId="{D6556597-4449-462C-8635-C7A713149F7C}" type="presOf" srcId="{A85EFD59-057F-4163-AD7C-20E7D63C15B4}" destId="{6F9110B7-73D7-46C1-BB8F-66C32E6B6899}" srcOrd="0" destOrd="0" presId="urn:microsoft.com/office/officeart/2005/8/layout/vList4"/>
    <dgm:cxn modelId="{91EBEE79-6D7B-4632-A5FC-54569AD7EFAE}" type="presOf" srcId="{CCC4B804-9009-4110-A07A-E32DEF90EEDC}" destId="{2553EDCE-2B39-4359-A132-70365FAE817E}" srcOrd="0" destOrd="0" presId="urn:microsoft.com/office/officeart/2005/8/layout/vList4"/>
    <dgm:cxn modelId="{E4918E98-688A-49FD-9443-20CF1D0FB9EA}" srcId="{A85EFD59-057F-4163-AD7C-20E7D63C15B4}" destId="{D1A84AC8-FACB-4F2B-8CF1-10801BE362C3}" srcOrd="2" destOrd="0" parTransId="{CD3DDE32-2B62-4CF1-A60D-DD5C5337F7DE}" sibTransId="{6E9AC779-F332-415B-AE77-EFAF8CD8810C}"/>
    <dgm:cxn modelId="{17664E50-BB12-4B93-8A74-65A4BBA6EF55}" srcId="{F822CB3B-EA11-4B90-9CCF-7A6C90FE3718}" destId="{7FA5CB9A-4C41-4768-9AC6-14FAAC05BA57}" srcOrd="0" destOrd="0" parTransId="{2B456522-CC1B-4C61-AF6A-27C4AC46CB41}" sibTransId="{2FBB088D-A07A-4149-BE7B-E11F6913E2BC}"/>
    <dgm:cxn modelId="{A4CD4732-734D-4C46-BFFC-CEFA0D5547B6}" type="presOf" srcId="{CCC4B804-9009-4110-A07A-E32DEF90EEDC}" destId="{B26F01A4-222E-4979-9D26-144DB17EA443}" srcOrd="1" destOrd="0" presId="urn:microsoft.com/office/officeart/2005/8/layout/vList4"/>
    <dgm:cxn modelId="{EC202B69-6C95-48CF-BD22-53C8C635A144}" srcId="{A85EFD59-057F-4163-AD7C-20E7D63C15B4}" destId="{17AA7ABC-2E40-4AFF-8D45-13F7C876887E}" srcOrd="1" destOrd="0" parTransId="{2C78B6FF-749A-42F1-A807-E3F8759E92CA}" sibTransId="{F6F92042-A601-4750-8A1B-6DE039B9B6A4}"/>
    <dgm:cxn modelId="{BAEEDF58-8806-49B4-862F-E9F5648CA79B}" srcId="{17AA7ABC-2E40-4AFF-8D45-13F7C876887E}" destId="{4C4B731C-3281-460D-88E1-6E02ABA69112}" srcOrd="5" destOrd="0" parTransId="{8C2563DF-036F-4683-946E-89ABC31CF3F7}" sibTransId="{45F54DCA-F068-443D-903E-72675CF0D0C6}"/>
    <dgm:cxn modelId="{0DF3D88B-C441-4D03-B9AE-A4351CB947EF}" type="presOf" srcId="{914998B8-AA9D-483A-A95E-C6B5F98EF3AF}" destId="{67ED8A4A-2A39-4F64-A1D1-CA003D41AAA5}" srcOrd="1" destOrd="5" presId="urn:microsoft.com/office/officeart/2005/8/layout/vList4"/>
    <dgm:cxn modelId="{75967BEF-D624-41D9-9E13-81BE943AC1D3}" srcId="{D1A84AC8-FACB-4F2B-8CF1-10801BE362C3}" destId="{93523399-54C7-4530-B805-3728A3068959}" srcOrd="1" destOrd="0" parTransId="{B178ACFF-1B41-4B8A-A8B6-3EE07822E43B}" sibTransId="{3CBDEEC8-435B-40A7-9E8E-704B60E07A75}"/>
    <dgm:cxn modelId="{5E05423A-09EE-473F-92E2-A104D4891B43}" type="presOf" srcId="{01DE6690-7FF7-486C-B18D-1894A930B6D3}" destId="{3A5666D4-BFD1-4F07-8F9C-F471A22E9E48}" srcOrd="1" destOrd="1" presId="urn:microsoft.com/office/officeart/2005/8/layout/vList4"/>
    <dgm:cxn modelId="{B9B87DD5-ADF8-4D01-AEFE-F321F02CDEB8}" type="presOf" srcId="{E7C4006F-B4DE-4D12-940D-5BE00A51A73B}" destId="{3A5666D4-BFD1-4F07-8F9C-F471A22E9E48}" srcOrd="1" destOrd="3" presId="urn:microsoft.com/office/officeart/2005/8/layout/vList4"/>
    <dgm:cxn modelId="{DDA552F7-7B8F-489D-86E9-1113BFA65913}" type="presOf" srcId="{51C8AFA1-8612-4B84-BDB9-ED017FD08C32}" destId="{B6F60FA1-DE67-48C3-9E98-2D0A41468197}" srcOrd="0" destOrd="2" presId="urn:microsoft.com/office/officeart/2005/8/layout/vList4"/>
    <dgm:cxn modelId="{5A81CA3E-7C7E-4543-8D23-6136A6C00904}" srcId="{17AA7ABC-2E40-4AFF-8D45-13F7C876887E}" destId="{51C8AFA1-8612-4B84-BDB9-ED017FD08C32}" srcOrd="1" destOrd="0" parTransId="{F0200BE8-F9AF-4B03-A6F1-7F91948EEECA}" sibTransId="{74C4CB60-500E-417A-A1F6-4A6E013D9544}"/>
    <dgm:cxn modelId="{F5F930D6-F83B-4D32-8618-970D40F0CC1B}" type="presOf" srcId="{BE46D5CF-0C95-422B-B2D7-7D3FAB58D5D9}" destId="{B26F01A4-222E-4979-9D26-144DB17EA443}" srcOrd="1" destOrd="2" presId="urn:microsoft.com/office/officeart/2005/8/layout/vList4"/>
    <dgm:cxn modelId="{085180B7-8ECA-4E16-B59D-7B5A6D61B77C}" srcId="{CCC4B804-9009-4110-A07A-E32DEF90EEDC}" destId="{F312C3C1-0A99-4275-8663-096626174519}" srcOrd="0" destOrd="0" parTransId="{5A530F24-55BE-4228-9DB8-C1922DE89FA0}" sibTransId="{8D9CB3A8-F7CD-494D-8F28-008809B9E6B0}"/>
    <dgm:cxn modelId="{476993B7-1422-4490-9823-C2CCB94F30E5}" srcId="{17AA7ABC-2E40-4AFF-8D45-13F7C876887E}" destId="{CC4A23EE-5954-4A62-B461-3885EFD4953F}" srcOrd="0" destOrd="0" parTransId="{A2399C47-004D-4F1C-A6C9-9C4D2ABA8931}" sibTransId="{A8A7ADAD-B231-49F1-96F4-95F934F588B2}"/>
    <dgm:cxn modelId="{E5D8AB94-3C20-4E2B-A9AA-FE2B9BB4504B}" type="presOf" srcId="{17AA7ABC-2E40-4AFF-8D45-13F7C876887E}" destId="{B6F60FA1-DE67-48C3-9E98-2D0A41468197}" srcOrd="0" destOrd="0" presId="urn:microsoft.com/office/officeart/2005/8/layout/vList4"/>
    <dgm:cxn modelId="{7E58C339-A232-40A7-A986-EB6809F6E79B}" type="presOf" srcId="{F312C3C1-0A99-4275-8663-096626174519}" destId="{B26F01A4-222E-4979-9D26-144DB17EA443}" srcOrd="1" destOrd="1" presId="urn:microsoft.com/office/officeart/2005/8/layout/vList4"/>
    <dgm:cxn modelId="{D598F0D7-8227-46A8-ACA0-3F00BD621616}" type="presOf" srcId="{F41D17B2-A117-4D6C-BB70-4E10ACB7B865}" destId="{67ED8A4A-2A39-4F64-A1D1-CA003D41AAA5}" srcOrd="1" destOrd="4" presId="urn:microsoft.com/office/officeart/2005/8/layout/vList4"/>
    <dgm:cxn modelId="{5A4CC457-4FB5-43AC-B560-6C62F2285CA6}" type="presOf" srcId="{CC4A23EE-5954-4A62-B461-3885EFD4953F}" destId="{67ED8A4A-2A39-4F64-A1D1-CA003D41AAA5}" srcOrd="1" destOrd="1" presId="urn:microsoft.com/office/officeart/2005/8/layout/vList4"/>
    <dgm:cxn modelId="{07507644-BB87-4A27-B52F-19C640A9EE52}" srcId="{D1A84AC8-FACB-4F2B-8CF1-10801BE362C3}" destId="{01DE6690-7FF7-486C-B18D-1894A930B6D3}" srcOrd="0" destOrd="0" parTransId="{FC718046-3E08-4B28-AA42-657EB27E1B5C}" sibTransId="{B02FF79F-1B71-4070-B1A4-E840F7804E50}"/>
    <dgm:cxn modelId="{0C14329A-037E-4E39-9006-BF85C6C1E059}" type="presOf" srcId="{F822CB3B-EA11-4B90-9CCF-7A6C90FE3718}" destId="{2F5622A5-6B36-4A84-96B3-144C1E8CCE5D}" srcOrd="0" destOrd="0" presId="urn:microsoft.com/office/officeart/2005/8/layout/vList4"/>
    <dgm:cxn modelId="{B75259B7-FB41-4A3A-8E47-A00496B277A3}" type="presOf" srcId="{01DE6690-7FF7-486C-B18D-1894A930B6D3}" destId="{767F923E-C79E-4982-926B-56C4545FB436}" srcOrd="0" destOrd="1" presId="urn:microsoft.com/office/officeart/2005/8/layout/vList4"/>
    <dgm:cxn modelId="{F03772A9-9357-4871-8DD9-70DB917B29D0}" type="presOf" srcId="{D1A84AC8-FACB-4F2B-8CF1-10801BE362C3}" destId="{767F923E-C79E-4982-926B-56C4545FB436}" srcOrd="0" destOrd="0" presId="urn:microsoft.com/office/officeart/2005/8/layout/vList4"/>
    <dgm:cxn modelId="{8DE9FBD8-8D2C-426D-BA38-60CD9EF96102}" type="presOf" srcId="{FA31819C-C972-477D-A92B-1DDABADA91F0}" destId="{B6F60FA1-DE67-48C3-9E98-2D0A41468197}" srcOrd="0" destOrd="3" presId="urn:microsoft.com/office/officeart/2005/8/layout/vList4"/>
    <dgm:cxn modelId="{EF28A0EF-811D-4A10-8C52-2EDE0A96344E}" srcId="{F822CB3B-EA11-4B90-9CCF-7A6C90FE3718}" destId="{BC13606E-1E13-46FF-806A-B1C1784ED1BC}" srcOrd="1" destOrd="0" parTransId="{3B34174C-7AE4-465A-B9F6-C2A7200BF099}" sibTransId="{CF3D6398-55E4-4B9F-9FD8-15C5B44A2459}"/>
    <dgm:cxn modelId="{1B68786D-55C4-4C90-9204-6D413C3C1138}" type="presOf" srcId="{914998B8-AA9D-483A-A95E-C6B5F98EF3AF}" destId="{B6F60FA1-DE67-48C3-9E98-2D0A41468197}" srcOrd="0" destOrd="5" presId="urn:microsoft.com/office/officeart/2005/8/layout/vList4"/>
    <dgm:cxn modelId="{3897CE38-60DF-4552-B0C8-5B897424CBDB}" type="presOf" srcId="{04F6A059-DA65-48EE-9D9B-35CD9AD27C9A}" destId="{3A5666D4-BFD1-4F07-8F9C-F471A22E9E48}" srcOrd="1" destOrd="4" presId="urn:microsoft.com/office/officeart/2005/8/layout/vList4"/>
    <dgm:cxn modelId="{C2176516-E8FB-47F5-8EB4-C2DEA44DC125}" type="presOf" srcId="{7FA5CB9A-4C41-4768-9AC6-14FAAC05BA57}" destId="{F316D6BB-6980-4881-8C0D-2E0F85256387}" srcOrd="1" destOrd="1" presId="urn:microsoft.com/office/officeart/2005/8/layout/vList4"/>
    <dgm:cxn modelId="{A392DC9D-A7B3-490B-85BF-A0E9CB5E69BE}" srcId="{A85EFD59-057F-4163-AD7C-20E7D63C15B4}" destId="{CCC4B804-9009-4110-A07A-E32DEF90EEDC}" srcOrd="0" destOrd="0" parTransId="{EEC7D09E-A670-4138-B956-4C48DE780E8A}" sibTransId="{4CEE7CED-B63C-41F2-BE82-F1B362150B29}"/>
    <dgm:cxn modelId="{23FD6770-CF5D-4F0F-B55C-2E86EC9D9084}" srcId="{D1A84AC8-FACB-4F2B-8CF1-10801BE362C3}" destId="{04F6A059-DA65-48EE-9D9B-35CD9AD27C9A}" srcOrd="3" destOrd="0" parTransId="{5D4B28AD-0B28-40AC-B9E1-C03CD325F355}" sibTransId="{FD56EBCE-207E-4BC5-B4DE-C4AB1E0CED44}"/>
    <dgm:cxn modelId="{48DD6516-76B5-40E4-BC03-EFDA50D58B8F}" type="presOf" srcId="{BE46D5CF-0C95-422B-B2D7-7D3FAB58D5D9}" destId="{2553EDCE-2B39-4359-A132-70365FAE817E}" srcOrd="0" destOrd="2" presId="urn:microsoft.com/office/officeart/2005/8/layout/vList4"/>
    <dgm:cxn modelId="{6AE9014D-43C9-4E78-988D-F04B439513C5}" type="presOf" srcId="{F41D17B2-A117-4D6C-BB70-4E10ACB7B865}" destId="{B6F60FA1-DE67-48C3-9E98-2D0A41468197}" srcOrd="0" destOrd="4" presId="urn:microsoft.com/office/officeart/2005/8/layout/vList4"/>
    <dgm:cxn modelId="{E03F9912-99F3-41E3-8FCB-D7D0179DA060}" srcId="{17AA7ABC-2E40-4AFF-8D45-13F7C876887E}" destId="{914998B8-AA9D-483A-A95E-C6B5F98EF3AF}" srcOrd="4" destOrd="0" parTransId="{EF95BE79-B3C8-47E9-B89B-C42952FBF424}" sibTransId="{973494F8-3B82-4553-9361-4ABD05659513}"/>
    <dgm:cxn modelId="{252A0880-F59C-4200-83C9-E607D62B11B1}" srcId="{CCC4B804-9009-4110-A07A-E32DEF90EEDC}" destId="{BE46D5CF-0C95-422B-B2D7-7D3FAB58D5D9}" srcOrd="1" destOrd="0" parTransId="{0ECB780E-D48A-4788-9095-BBB6AE2578CB}" sibTransId="{81955DA8-F8D5-490E-A0B0-093E6DE5A417}"/>
    <dgm:cxn modelId="{4BE48AE6-156B-4DCB-BD0A-5C0183E9FE38}" srcId="{A85EFD59-057F-4163-AD7C-20E7D63C15B4}" destId="{F822CB3B-EA11-4B90-9CCF-7A6C90FE3718}" srcOrd="3" destOrd="0" parTransId="{C2AF25E7-30AA-452E-B4A4-5D55A0949F96}" sibTransId="{A3CB6FAC-8AEA-45C0-8199-5C73342E765B}"/>
    <dgm:cxn modelId="{1F85158F-B33F-440F-92DF-E79BCE2BCECA}" type="presOf" srcId="{F312C3C1-0A99-4275-8663-096626174519}" destId="{2553EDCE-2B39-4359-A132-70365FAE817E}" srcOrd="0" destOrd="1" presId="urn:microsoft.com/office/officeart/2005/8/layout/vList4"/>
    <dgm:cxn modelId="{CFC4A483-0D4A-4495-B4A9-DC90384D4966}" type="presOf" srcId="{4C4B731C-3281-460D-88E1-6E02ABA69112}" destId="{67ED8A4A-2A39-4F64-A1D1-CA003D41AAA5}" srcOrd="1" destOrd="6" presId="urn:microsoft.com/office/officeart/2005/8/layout/vList4"/>
    <dgm:cxn modelId="{E4EDDAAF-2FB4-4086-A6E8-AE41AAC5FC59}" type="presParOf" srcId="{6F9110B7-73D7-46C1-BB8F-66C32E6B6899}" destId="{694B3186-C23C-498B-A851-070F6AD55FCC}" srcOrd="0" destOrd="0" presId="urn:microsoft.com/office/officeart/2005/8/layout/vList4"/>
    <dgm:cxn modelId="{A5BC83C2-D08A-4AFD-A60E-E7824FC05B67}" type="presParOf" srcId="{694B3186-C23C-498B-A851-070F6AD55FCC}" destId="{2553EDCE-2B39-4359-A132-70365FAE817E}" srcOrd="0" destOrd="0" presId="urn:microsoft.com/office/officeart/2005/8/layout/vList4"/>
    <dgm:cxn modelId="{78A00A28-FD3C-4652-95A0-524AA6F99756}" type="presParOf" srcId="{694B3186-C23C-498B-A851-070F6AD55FCC}" destId="{5EFCB9F9-E02C-4B21-9B83-B0F58C679D18}" srcOrd="1" destOrd="0" presId="urn:microsoft.com/office/officeart/2005/8/layout/vList4"/>
    <dgm:cxn modelId="{36E06C90-45F3-4570-AE62-E23A9A0CEE2B}" type="presParOf" srcId="{694B3186-C23C-498B-A851-070F6AD55FCC}" destId="{B26F01A4-222E-4979-9D26-144DB17EA443}" srcOrd="2" destOrd="0" presId="urn:microsoft.com/office/officeart/2005/8/layout/vList4"/>
    <dgm:cxn modelId="{52AFC00C-4C69-4FFB-B42D-17198C676AB9}" type="presParOf" srcId="{6F9110B7-73D7-46C1-BB8F-66C32E6B6899}" destId="{A028D061-D132-4A31-9699-1DA9B288969B}" srcOrd="1" destOrd="0" presId="urn:microsoft.com/office/officeart/2005/8/layout/vList4"/>
    <dgm:cxn modelId="{ED36F776-3C36-460B-BD93-84ACC2936947}" type="presParOf" srcId="{6F9110B7-73D7-46C1-BB8F-66C32E6B6899}" destId="{DCCA7FE4-07BA-490B-AD0B-B59429B66FD5}" srcOrd="2" destOrd="0" presId="urn:microsoft.com/office/officeart/2005/8/layout/vList4"/>
    <dgm:cxn modelId="{D28C4FB8-EA51-4656-9D81-43E6999422C1}" type="presParOf" srcId="{DCCA7FE4-07BA-490B-AD0B-B59429B66FD5}" destId="{B6F60FA1-DE67-48C3-9E98-2D0A41468197}" srcOrd="0" destOrd="0" presId="urn:microsoft.com/office/officeart/2005/8/layout/vList4"/>
    <dgm:cxn modelId="{73E0095B-45F7-40D1-B200-4B29A3FB6D7F}" type="presParOf" srcId="{DCCA7FE4-07BA-490B-AD0B-B59429B66FD5}" destId="{7CC75C3C-B8AE-4C57-8105-D8B185F6FD93}" srcOrd="1" destOrd="0" presId="urn:microsoft.com/office/officeart/2005/8/layout/vList4"/>
    <dgm:cxn modelId="{C48D5BC7-5522-4A6B-9501-5E6B699A4E10}" type="presParOf" srcId="{DCCA7FE4-07BA-490B-AD0B-B59429B66FD5}" destId="{67ED8A4A-2A39-4F64-A1D1-CA003D41AAA5}" srcOrd="2" destOrd="0" presId="urn:microsoft.com/office/officeart/2005/8/layout/vList4"/>
    <dgm:cxn modelId="{F80E01A4-E740-4C4A-9FDE-E3BF354BF3C5}" type="presParOf" srcId="{6F9110B7-73D7-46C1-BB8F-66C32E6B6899}" destId="{5C2D8505-A79F-44D6-9495-0CD595629AEB}" srcOrd="3" destOrd="0" presId="urn:microsoft.com/office/officeart/2005/8/layout/vList4"/>
    <dgm:cxn modelId="{8D36F372-AB4C-4683-BB63-3EFA42830532}" type="presParOf" srcId="{6F9110B7-73D7-46C1-BB8F-66C32E6B6899}" destId="{D7916E74-0901-44F4-A7BA-C8955BA5A625}" srcOrd="4" destOrd="0" presId="urn:microsoft.com/office/officeart/2005/8/layout/vList4"/>
    <dgm:cxn modelId="{7512CA88-62F3-454A-9D28-9445300DFFEE}" type="presParOf" srcId="{D7916E74-0901-44F4-A7BA-C8955BA5A625}" destId="{767F923E-C79E-4982-926B-56C4545FB436}" srcOrd="0" destOrd="0" presId="urn:microsoft.com/office/officeart/2005/8/layout/vList4"/>
    <dgm:cxn modelId="{8D6BCC68-C8F4-43DE-BD4D-8AA425D535F4}" type="presParOf" srcId="{D7916E74-0901-44F4-A7BA-C8955BA5A625}" destId="{BD656A84-652C-4D47-9029-F5E3F8E328DB}" srcOrd="1" destOrd="0" presId="urn:microsoft.com/office/officeart/2005/8/layout/vList4"/>
    <dgm:cxn modelId="{8B25D630-3BA8-4F3C-971F-C2D7FAA055EC}" type="presParOf" srcId="{D7916E74-0901-44F4-A7BA-C8955BA5A625}" destId="{3A5666D4-BFD1-4F07-8F9C-F471A22E9E48}" srcOrd="2" destOrd="0" presId="urn:microsoft.com/office/officeart/2005/8/layout/vList4"/>
    <dgm:cxn modelId="{2D66AB51-63F5-4530-8EE9-4417D7F21633}" type="presParOf" srcId="{6F9110B7-73D7-46C1-BB8F-66C32E6B6899}" destId="{ABCCCE8A-A912-4444-8E7C-CC16A492C488}" srcOrd="5" destOrd="0" presId="urn:microsoft.com/office/officeart/2005/8/layout/vList4"/>
    <dgm:cxn modelId="{456D4B07-2FAD-4A74-A313-DD4E01F1BEC6}" type="presParOf" srcId="{6F9110B7-73D7-46C1-BB8F-66C32E6B6899}" destId="{D93E7736-1A0C-4286-A918-03549E17F075}" srcOrd="6" destOrd="0" presId="urn:microsoft.com/office/officeart/2005/8/layout/vList4"/>
    <dgm:cxn modelId="{A7808EE3-5A78-4436-BCD3-C0CD1E2F3B48}" type="presParOf" srcId="{D93E7736-1A0C-4286-A918-03549E17F075}" destId="{2F5622A5-6B36-4A84-96B3-144C1E8CCE5D}" srcOrd="0" destOrd="0" presId="urn:microsoft.com/office/officeart/2005/8/layout/vList4"/>
    <dgm:cxn modelId="{9537AAF4-81B6-443F-B1AB-8E7EB5202C84}" type="presParOf" srcId="{D93E7736-1A0C-4286-A918-03549E17F075}" destId="{963ACA74-0122-4F03-98F6-7BDA2E7DA3B6}" srcOrd="1" destOrd="0" presId="urn:microsoft.com/office/officeart/2005/8/layout/vList4"/>
    <dgm:cxn modelId="{86341C92-0B39-49F2-BE58-6CA6C7DBA071}" type="presParOf" srcId="{D93E7736-1A0C-4286-A918-03549E17F075}" destId="{F316D6BB-6980-4881-8C0D-2E0F8525638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1FB5E0-BD0A-4A24-A1B4-397333FEE37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CL"/>
        </a:p>
      </dgm:t>
    </dgm:pt>
    <dgm:pt modelId="{90B87310-AC43-4B34-9977-58141E459951}">
      <dgm:prSet phldrT="[Texto]"/>
      <dgm:spPr/>
      <dgm:t>
        <a:bodyPr/>
        <a:lstStyle/>
        <a:p>
          <a:r>
            <a:rPr lang="es-CL" dirty="0"/>
            <a:t>SECTOR ARTESANAL</a:t>
          </a:r>
        </a:p>
      </dgm:t>
    </dgm:pt>
    <dgm:pt modelId="{5969973F-7C51-4914-B521-CFD033C02401}" type="parTrans" cxnId="{6587E808-3383-44D0-866A-EDC1550DA3BA}">
      <dgm:prSet/>
      <dgm:spPr/>
      <dgm:t>
        <a:bodyPr/>
        <a:lstStyle/>
        <a:p>
          <a:endParaRPr lang="es-CL"/>
        </a:p>
      </dgm:t>
    </dgm:pt>
    <dgm:pt modelId="{330FA7DF-C49A-436E-A700-9D18F9D16AC2}" type="sibTrans" cxnId="{6587E808-3383-44D0-866A-EDC1550DA3BA}">
      <dgm:prSet/>
      <dgm:spPr/>
      <dgm:t>
        <a:bodyPr/>
        <a:lstStyle/>
        <a:p>
          <a:endParaRPr lang="es-CL"/>
        </a:p>
      </dgm:t>
    </dgm:pt>
    <dgm:pt modelId="{C2148B5B-E8A7-4C68-A299-96D83019A2AA}">
      <dgm:prSet phldrT="[Texto]"/>
      <dgm:spPr/>
      <dgm:t>
        <a:bodyPr/>
        <a:lstStyle/>
        <a:p>
          <a:r>
            <a:rPr lang="es-CL" dirty="0"/>
            <a:t>INDESPA</a:t>
          </a:r>
        </a:p>
      </dgm:t>
    </dgm:pt>
    <dgm:pt modelId="{17BAA7D2-1DDA-4C2E-97A2-340159AEEA67}" type="parTrans" cxnId="{CC110EED-721B-4F67-8B02-7E3A7B433FB5}">
      <dgm:prSet/>
      <dgm:spPr/>
      <dgm:t>
        <a:bodyPr/>
        <a:lstStyle/>
        <a:p>
          <a:endParaRPr lang="es-CL"/>
        </a:p>
      </dgm:t>
    </dgm:pt>
    <dgm:pt modelId="{0A4E4D5D-ACB5-41B2-B088-8340484A7C32}" type="sibTrans" cxnId="{CC110EED-721B-4F67-8B02-7E3A7B433FB5}">
      <dgm:prSet/>
      <dgm:spPr/>
      <dgm:t>
        <a:bodyPr/>
        <a:lstStyle/>
        <a:p>
          <a:endParaRPr lang="es-CL"/>
        </a:p>
      </dgm:t>
    </dgm:pt>
    <dgm:pt modelId="{F0835E3A-66E4-41A6-8181-660098834007}">
      <dgm:prSet phldrT="[Texto]"/>
      <dgm:spPr/>
      <dgm:t>
        <a:bodyPr/>
        <a:lstStyle/>
        <a:p>
          <a:r>
            <a:rPr lang="es-CL" dirty="0"/>
            <a:t>SECTOR PRIVADO</a:t>
          </a:r>
        </a:p>
      </dgm:t>
    </dgm:pt>
    <dgm:pt modelId="{867A14ED-6C34-4092-94E5-077E7325C2A6}" type="parTrans" cxnId="{0E631061-BDE0-4976-9F1C-CD4C51496D19}">
      <dgm:prSet/>
      <dgm:spPr/>
      <dgm:t>
        <a:bodyPr/>
        <a:lstStyle/>
        <a:p>
          <a:endParaRPr lang="es-CL"/>
        </a:p>
      </dgm:t>
    </dgm:pt>
    <dgm:pt modelId="{78ED8E8A-0A97-48ED-8EDE-6A5AEA3CDF90}" type="sibTrans" cxnId="{0E631061-BDE0-4976-9F1C-CD4C51496D19}">
      <dgm:prSet/>
      <dgm:spPr/>
      <dgm:t>
        <a:bodyPr/>
        <a:lstStyle/>
        <a:p>
          <a:endParaRPr lang="es-CL"/>
        </a:p>
      </dgm:t>
    </dgm:pt>
    <dgm:pt modelId="{976D5B50-20C4-41CE-B2BF-66D3E525677D}">
      <dgm:prSet phldrT="[Texto]"/>
      <dgm:spPr/>
      <dgm:t>
        <a:bodyPr/>
        <a:lstStyle/>
        <a:p>
          <a:r>
            <a:rPr lang="es-CL" dirty="0"/>
            <a:t>SERCOTEC</a:t>
          </a:r>
        </a:p>
      </dgm:t>
    </dgm:pt>
    <dgm:pt modelId="{212C7E91-28D5-4E5C-8D13-24320C0E95B5}" type="parTrans" cxnId="{C1FBA211-FCDF-4B85-83BF-6529E06236DF}">
      <dgm:prSet/>
      <dgm:spPr/>
      <dgm:t>
        <a:bodyPr/>
        <a:lstStyle/>
        <a:p>
          <a:endParaRPr lang="es-CL"/>
        </a:p>
      </dgm:t>
    </dgm:pt>
    <dgm:pt modelId="{23010D71-9DC2-46BC-BD8C-609E3433100E}" type="sibTrans" cxnId="{C1FBA211-FCDF-4B85-83BF-6529E06236DF}">
      <dgm:prSet/>
      <dgm:spPr/>
      <dgm:t>
        <a:bodyPr/>
        <a:lstStyle/>
        <a:p>
          <a:endParaRPr lang="es-CL"/>
        </a:p>
      </dgm:t>
    </dgm:pt>
    <dgm:pt modelId="{8DD4166B-8541-412C-BEE7-E193C74D3651}">
      <dgm:prSet phldrT="[Texto]"/>
      <dgm:spPr/>
      <dgm:t>
        <a:bodyPr/>
        <a:lstStyle/>
        <a:p>
          <a:r>
            <a:rPr lang="es-CL" dirty="0"/>
            <a:t>CORFO</a:t>
          </a:r>
        </a:p>
      </dgm:t>
    </dgm:pt>
    <dgm:pt modelId="{873B07B7-FF08-48FA-88B7-AB26C029DEB0}" type="parTrans" cxnId="{A059F4CD-453C-4A69-8798-6AE94EB104BB}">
      <dgm:prSet/>
      <dgm:spPr/>
      <dgm:t>
        <a:bodyPr/>
        <a:lstStyle/>
        <a:p>
          <a:endParaRPr lang="es-CL"/>
        </a:p>
      </dgm:t>
    </dgm:pt>
    <dgm:pt modelId="{8678A622-9615-41D8-A155-2F680E2B8486}" type="sibTrans" cxnId="{A059F4CD-453C-4A69-8798-6AE94EB104BB}">
      <dgm:prSet/>
      <dgm:spPr/>
      <dgm:t>
        <a:bodyPr/>
        <a:lstStyle/>
        <a:p>
          <a:endParaRPr lang="es-CL"/>
        </a:p>
      </dgm:t>
    </dgm:pt>
    <dgm:pt modelId="{FE43CDC3-0767-4383-80F8-C19E041F36EA}">
      <dgm:prSet phldrT="[Texto]"/>
      <dgm:spPr/>
      <dgm:t>
        <a:bodyPr/>
        <a:lstStyle/>
        <a:p>
          <a:r>
            <a:rPr lang="es-CL" dirty="0"/>
            <a:t>Microcréditos</a:t>
          </a:r>
        </a:p>
      </dgm:t>
    </dgm:pt>
    <dgm:pt modelId="{08C409F9-1BF5-4A48-A133-CE97EC53B919}" type="parTrans" cxnId="{B212ACF3-7271-4254-AE99-B0710123064D}">
      <dgm:prSet/>
      <dgm:spPr/>
      <dgm:t>
        <a:bodyPr/>
        <a:lstStyle/>
        <a:p>
          <a:endParaRPr lang="es-CL"/>
        </a:p>
      </dgm:t>
    </dgm:pt>
    <dgm:pt modelId="{AF52C1B0-5527-4F3C-8AD1-20198AF408A3}" type="sibTrans" cxnId="{B212ACF3-7271-4254-AE99-B0710123064D}">
      <dgm:prSet/>
      <dgm:spPr/>
      <dgm:t>
        <a:bodyPr/>
        <a:lstStyle/>
        <a:p>
          <a:endParaRPr lang="es-CL"/>
        </a:p>
      </dgm:t>
    </dgm:pt>
    <dgm:pt modelId="{7ED84232-F6C8-4130-B968-E6DFDF6B3ADB}">
      <dgm:prSet phldrT="[Texto]"/>
      <dgm:spPr/>
      <dgm:t>
        <a:bodyPr/>
        <a:lstStyle/>
        <a:p>
          <a:r>
            <a:rPr lang="es-CL" dirty="0"/>
            <a:t>Créditos bancarios o financieras</a:t>
          </a:r>
        </a:p>
      </dgm:t>
    </dgm:pt>
    <dgm:pt modelId="{92F2293B-8E98-47C3-92C4-8C44FBD5F799}" type="parTrans" cxnId="{9A17E97C-86D3-4E0F-923A-A8585647B8FD}">
      <dgm:prSet/>
      <dgm:spPr/>
      <dgm:t>
        <a:bodyPr/>
        <a:lstStyle/>
        <a:p>
          <a:endParaRPr lang="es-CL"/>
        </a:p>
      </dgm:t>
    </dgm:pt>
    <dgm:pt modelId="{77F8BF63-E947-4F8B-B13F-B358948114BF}" type="sibTrans" cxnId="{9A17E97C-86D3-4E0F-923A-A8585647B8FD}">
      <dgm:prSet/>
      <dgm:spPr/>
      <dgm:t>
        <a:bodyPr/>
        <a:lstStyle/>
        <a:p>
          <a:endParaRPr lang="es-CL"/>
        </a:p>
      </dgm:t>
    </dgm:pt>
    <dgm:pt modelId="{242C01B6-86C1-4A50-B005-3D55578F179B}" type="pres">
      <dgm:prSet presAssocID="{4F1FB5E0-BD0A-4A24-A1B4-397333FEE371}" presName="diagram" presStyleCnt="0">
        <dgm:presLayoutVars>
          <dgm:chPref val="1"/>
          <dgm:dir/>
          <dgm:animOne val="branch"/>
          <dgm:animLvl val="lvl"/>
          <dgm:resizeHandles/>
        </dgm:presLayoutVars>
      </dgm:prSet>
      <dgm:spPr/>
      <dgm:t>
        <a:bodyPr/>
        <a:lstStyle/>
        <a:p>
          <a:endParaRPr lang="es-ES"/>
        </a:p>
      </dgm:t>
    </dgm:pt>
    <dgm:pt modelId="{EFD9CB95-5B8E-4E72-975C-2CF7DBC7729F}" type="pres">
      <dgm:prSet presAssocID="{90B87310-AC43-4B34-9977-58141E459951}" presName="root" presStyleCnt="0"/>
      <dgm:spPr/>
    </dgm:pt>
    <dgm:pt modelId="{5617CABD-0987-41B0-AEF5-936B1ADC9CF7}" type="pres">
      <dgm:prSet presAssocID="{90B87310-AC43-4B34-9977-58141E459951}" presName="rootComposite" presStyleCnt="0"/>
      <dgm:spPr/>
    </dgm:pt>
    <dgm:pt modelId="{8E0EF2EB-440A-4982-AC17-64FCCD41CBED}" type="pres">
      <dgm:prSet presAssocID="{90B87310-AC43-4B34-9977-58141E459951}" presName="rootText" presStyleLbl="node1" presStyleIdx="0" presStyleCnt="2"/>
      <dgm:spPr/>
      <dgm:t>
        <a:bodyPr/>
        <a:lstStyle/>
        <a:p>
          <a:endParaRPr lang="es-ES"/>
        </a:p>
      </dgm:t>
    </dgm:pt>
    <dgm:pt modelId="{15ED171F-2B98-4D2B-B852-BAC48B7B8466}" type="pres">
      <dgm:prSet presAssocID="{90B87310-AC43-4B34-9977-58141E459951}" presName="rootConnector" presStyleLbl="node1" presStyleIdx="0" presStyleCnt="2"/>
      <dgm:spPr/>
      <dgm:t>
        <a:bodyPr/>
        <a:lstStyle/>
        <a:p>
          <a:endParaRPr lang="es-ES"/>
        </a:p>
      </dgm:t>
    </dgm:pt>
    <dgm:pt modelId="{256E8FEF-2A5F-4A27-A0C2-1FCFB1FB2C2B}" type="pres">
      <dgm:prSet presAssocID="{90B87310-AC43-4B34-9977-58141E459951}" presName="childShape" presStyleCnt="0"/>
      <dgm:spPr/>
    </dgm:pt>
    <dgm:pt modelId="{1F6AA991-8A56-4943-9223-AAABE6D1B09A}" type="pres">
      <dgm:prSet presAssocID="{17BAA7D2-1DDA-4C2E-97A2-340159AEEA67}" presName="Name13" presStyleLbl="parChTrans1D2" presStyleIdx="0" presStyleCnt="5"/>
      <dgm:spPr/>
      <dgm:t>
        <a:bodyPr/>
        <a:lstStyle/>
        <a:p>
          <a:endParaRPr lang="es-ES"/>
        </a:p>
      </dgm:t>
    </dgm:pt>
    <dgm:pt modelId="{B8BA355D-E0B4-4816-AB5B-CC9235428D56}" type="pres">
      <dgm:prSet presAssocID="{C2148B5B-E8A7-4C68-A299-96D83019A2AA}" presName="childText" presStyleLbl="bgAcc1" presStyleIdx="0" presStyleCnt="5">
        <dgm:presLayoutVars>
          <dgm:bulletEnabled val="1"/>
        </dgm:presLayoutVars>
      </dgm:prSet>
      <dgm:spPr/>
      <dgm:t>
        <a:bodyPr/>
        <a:lstStyle/>
        <a:p>
          <a:endParaRPr lang="es-ES"/>
        </a:p>
      </dgm:t>
    </dgm:pt>
    <dgm:pt modelId="{B8708682-6EDE-4256-AA05-493836BEFF69}" type="pres">
      <dgm:prSet presAssocID="{F0835E3A-66E4-41A6-8181-660098834007}" presName="root" presStyleCnt="0"/>
      <dgm:spPr/>
    </dgm:pt>
    <dgm:pt modelId="{6F4A8955-9C5E-4CF4-8780-97747F4380B9}" type="pres">
      <dgm:prSet presAssocID="{F0835E3A-66E4-41A6-8181-660098834007}" presName="rootComposite" presStyleCnt="0"/>
      <dgm:spPr/>
    </dgm:pt>
    <dgm:pt modelId="{C6D9F66A-EA7F-41F3-95BF-BD8A56F96EF2}" type="pres">
      <dgm:prSet presAssocID="{F0835E3A-66E4-41A6-8181-660098834007}" presName="rootText" presStyleLbl="node1" presStyleIdx="1" presStyleCnt="2"/>
      <dgm:spPr/>
      <dgm:t>
        <a:bodyPr/>
        <a:lstStyle/>
        <a:p>
          <a:endParaRPr lang="es-ES"/>
        </a:p>
      </dgm:t>
    </dgm:pt>
    <dgm:pt modelId="{F763D4F2-7D18-4C07-AE6E-C70F34B7A130}" type="pres">
      <dgm:prSet presAssocID="{F0835E3A-66E4-41A6-8181-660098834007}" presName="rootConnector" presStyleLbl="node1" presStyleIdx="1" presStyleCnt="2"/>
      <dgm:spPr/>
      <dgm:t>
        <a:bodyPr/>
        <a:lstStyle/>
        <a:p>
          <a:endParaRPr lang="es-ES"/>
        </a:p>
      </dgm:t>
    </dgm:pt>
    <dgm:pt modelId="{9F4872D7-0D0B-4BDC-85F2-536796442CA4}" type="pres">
      <dgm:prSet presAssocID="{F0835E3A-66E4-41A6-8181-660098834007}" presName="childShape" presStyleCnt="0"/>
      <dgm:spPr/>
    </dgm:pt>
    <dgm:pt modelId="{4C63FE16-BD8E-4C54-8C22-F738628A3393}" type="pres">
      <dgm:prSet presAssocID="{212C7E91-28D5-4E5C-8D13-24320C0E95B5}" presName="Name13" presStyleLbl="parChTrans1D2" presStyleIdx="1" presStyleCnt="5"/>
      <dgm:spPr/>
      <dgm:t>
        <a:bodyPr/>
        <a:lstStyle/>
        <a:p>
          <a:endParaRPr lang="es-ES"/>
        </a:p>
      </dgm:t>
    </dgm:pt>
    <dgm:pt modelId="{B6E570B2-66CD-4A14-95B4-D36D7BFB4FE7}" type="pres">
      <dgm:prSet presAssocID="{976D5B50-20C4-41CE-B2BF-66D3E525677D}" presName="childText" presStyleLbl="bgAcc1" presStyleIdx="1" presStyleCnt="5">
        <dgm:presLayoutVars>
          <dgm:bulletEnabled val="1"/>
        </dgm:presLayoutVars>
      </dgm:prSet>
      <dgm:spPr/>
      <dgm:t>
        <a:bodyPr/>
        <a:lstStyle/>
        <a:p>
          <a:endParaRPr lang="es-ES"/>
        </a:p>
      </dgm:t>
    </dgm:pt>
    <dgm:pt modelId="{AE021975-A7E3-4F31-8B59-0A8E666E7B4A}" type="pres">
      <dgm:prSet presAssocID="{873B07B7-FF08-48FA-88B7-AB26C029DEB0}" presName="Name13" presStyleLbl="parChTrans1D2" presStyleIdx="2" presStyleCnt="5"/>
      <dgm:spPr/>
      <dgm:t>
        <a:bodyPr/>
        <a:lstStyle/>
        <a:p>
          <a:endParaRPr lang="es-ES"/>
        </a:p>
      </dgm:t>
    </dgm:pt>
    <dgm:pt modelId="{2AD774AA-4D26-460E-A085-2019862AAE8F}" type="pres">
      <dgm:prSet presAssocID="{8DD4166B-8541-412C-BEE7-E193C74D3651}" presName="childText" presStyleLbl="bgAcc1" presStyleIdx="2" presStyleCnt="5" custLinFactNeighborX="5190" custLinFactNeighborY="16351">
        <dgm:presLayoutVars>
          <dgm:bulletEnabled val="1"/>
        </dgm:presLayoutVars>
      </dgm:prSet>
      <dgm:spPr/>
      <dgm:t>
        <a:bodyPr/>
        <a:lstStyle/>
        <a:p>
          <a:endParaRPr lang="es-ES"/>
        </a:p>
      </dgm:t>
    </dgm:pt>
    <dgm:pt modelId="{8A8C07F6-1D0F-44A0-A92C-84DED5EAEDC7}" type="pres">
      <dgm:prSet presAssocID="{08C409F9-1BF5-4A48-A133-CE97EC53B919}" presName="Name13" presStyleLbl="parChTrans1D2" presStyleIdx="3" presStyleCnt="5"/>
      <dgm:spPr/>
      <dgm:t>
        <a:bodyPr/>
        <a:lstStyle/>
        <a:p>
          <a:endParaRPr lang="es-ES"/>
        </a:p>
      </dgm:t>
    </dgm:pt>
    <dgm:pt modelId="{5C589837-0F84-4266-9DFF-C84BB9D4DDC3}" type="pres">
      <dgm:prSet presAssocID="{FE43CDC3-0767-4383-80F8-C19E041F36EA}" presName="childText" presStyleLbl="bgAcc1" presStyleIdx="3" presStyleCnt="5">
        <dgm:presLayoutVars>
          <dgm:bulletEnabled val="1"/>
        </dgm:presLayoutVars>
      </dgm:prSet>
      <dgm:spPr/>
      <dgm:t>
        <a:bodyPr/>
        <a:lstStyle/>
        <a:p>
          <a:endParaRPr lang="es-ES"/>
        </a:p>
      </dgm:t>
    </dgm:pt>
    <dgm:pt modelId="{CBC1D3C0-2AEA-4169-8744-D290680CDAD7}" type="pres">
      <dgm:prSet presAssocID="{92F2293B-8E98-47C3-92C4-8C44FBD5F799}" presName="Name13" presStyleLbl="parChTrans1D2" presStyleIdx="4" presStyleCnt="5"/>
      <dgm:spPr/>
      <dgm:t>
        <a:bodyPr/>
        <a:lstStyle/>
        <a:p>
          <a:endParaRPr lang="es-ES"/>
        </a:p>
      </dgm:t>
    </dgm:pt>
    <dgm:pt modelId="{21EA67E1-DE76-4A5E-AF95-0D54EEC49E50}" type="pres">
      <dgm:prSet presAssocID="{7ED84232-F6C8-4130-B968-E6DFDF6B3ADB}" presName="childText" presStyleLbl="bgAcc1" presStyleIdx="4" presStyleCnt="5">
        <dgm:presLayoutVars>
          <dgm:bulletEnabled val="1"/>
        </dgm:presLayoutVars>
      </dgm:prSet>
      <dgm:spPr/>
      <dgm:t>
        <a:bodyPr/>
        <a:lstStyle/>
        <a:p>
          <a:endParaRPr lang="es-ES"/>
        </a:p>
      </dgm:t>
    </dgm:pt>
  </dgm:ptLst>
  <dgm:cxnLst>
    <dgm:cxn modelId="{4322A62F-33C8-4958-8034-E87E646F1A9E}" type="presOf" srcId="{873B07B7-FF08-48FA-88B7-AB26C029DEB0}" destId="{AE021975-A7E3-4F31-8B59-0A8E666E7B4A}" srcOrd="0" destOrd="0" presId="urn:microsoft.com/office/officeart/2005/8/layout/hierarchy3"/>
    <dgm:cxn modelId="{3484F90F-8ADA-41E0-A27D-87FC33C8C286}" type="presOf" srcId="{7ED84232-F6C8-4130-B968-E6DFDF6B3ADB}" destId="{21EA67E1-DE76-4A5E-AF95-0D54EEC49E50}" srcOrd="0" destOrd="0" presId="urn:microsoft.com/office/officeart/2005/8/layout/hierarchy3"/>
    <dgm:cxn modelId="{21A274D8-EB18-4CA4-A6A7-838692345034}" type="presOf" srcId="{90B87310-AC43-4B34-9977-58141E459951}" destId="{15ED171F-2B98-4D2B-B852-BAC48B7B8466}" srcOrd="1" destOrd="0" presId="urn:microsoft.com/office/officeart/2005/8/layout/hierarchy3"/>
    <dgm:cxn modelId="{80585071-2895-453E-9EC0-70418FD4B0FA}" type="presOf" srcId="{976D5B50-20C4-41CE-B2BF-66D3E525677D}" destId="{B6E570B2-66CD-4A14-95B4-D36D7BFB4FE7}" srcOrd="0" destOrd="0" presId="urn:microsoft.com/office/officeart/2005/8/layout/hierarchy3"/>
    <dgm:cxn modelId="{B212ACF3-7271-4254-AE99-B0710123064D}" srcId="{F0835E3A-66E4-41A6-8181-660098834007}" destId="{FE43CDC3-0767-4383-80F8-C19E041F36EA}" srcOrd="2" destOrd="0" parTransId="{08C409F9-1BF5-4A48-A133-CE97EC53B919}" sibTransId="{AF52C1B0-5527-4F3C-8AD1-20198AF408A3}"/>
    <dgm:cxn modelId="{B1827168-963A-4D4B-BBC6-CDBB10781426}" type="presOf" srcId="{92F2293B-8E98-47C3-92C4-8C44FBD5F799}" destId="{CBC1D3C0-2AEA-4169-8744-D290680CDAD7}" srcOrd="0" destOrd="0" presId="urn:microsoft.com/office/officeart/2005/8/layout/hierarchy3"/>
    <dgm:cxn modelId="{6E6C9880-1870-4FB3-AC4A-8BEDE81A461F}" type="presOf" srcId="{212C7E91-28D5-4E5C-8D13-24320C0E95B5}" destId="{4C63FE16-BD8E-4C54-8C22-F738628A3393}" srcOrd="0" destOrd="0" presId="urn:microsoft.com/office/officeart/2005/8/layout/hierarchy3"/>
    <dgm:cxn modelId="{B56CC610-8D07-44AE-AD73-96D8E961B2DE}" type="presOf" srcId="{4F1FB5E0-BD0A-4A24-A1B4-397333FEE371}" destId="{242C01B6-86C1-4A50-B005-3D55578F179B}" srcOrd="0" destOrd="0" presId="urn:microsoft.com/office/officeart/2005/8/layout/hierarchy3"/>
    <dgm:cxn modelId="{E680BDD6-128D-46A3-AF66-39AA128CEBBE}" type="presOf" srcId="{90B87310-AC43-4B34-9977-58141E459951}" destId="{8E0EF2EB-440A-4982-AC17-64FCCD41CBED}" srcOrd="0" destOrd="0" presId="urn:microsoft.com/office/officeart/2005/8/layout/hierarchy3"/>
    <dgm:cxn modelId="{9A17E97C-86D3-4E0F-923A-A8585647B8FD}" srcId="{F0835E3A-66E4-41A6-8181-660098834007}" destId="{7ED84232-F6C8-4130-B968-E6DFDF6B3ADB}" srcOrd="3" destOrd="0" parTransId="{92F2293B-8E98-47C3-92C4-8C44FBD5F799}" sibTransId="{77F8BF63-E947-4F8B-B13F-B358948114BF}"/>
    <dgm:cxn modelId="{EF3D0687-8B94-4822-9C0E-78DB14E2288E}" type="presOf" srcId="{8DD4166B-8541-412C-BEE7-E193C74D3651}" destId="{2AD774AA-4D26-460E-A085-2019862AAE8F}" srcOrd="0" destOrd="0" presId="urn:microsoft.com/office/officeart/2005/8/layout/hierarchy3"/>
    <dgm:cxn modelId="{DA365950-8B5D-41F3-B5F0-F4E7E8E98A92}" type="presOf" srcId="{C2148B5B-E8A7-4C68-A299-96D83019A2AA}" destId="{B8BA355D-E0B4-4816-AB5B-CC9235428D56}" srcOrd="0" destOrd="0" presId="urn:microsoft.com/office/officeart/2005/8/layout/hierarchy3"/>
    <dgm:cxn modelId="{6E3A62C4-8D1A-401E-AE57-4767AF72C9B1}" type="presOf" srcId="{08C409F9-1BF5-4A48-A133-CE97EC53B919}" destId="{8A8C07F6-1D0F-44A0-A92C-84DED5EAEDC7}" srcOrd="0" destOrd="0" presId="urn:microsoft.com/office/officeart/2005/8/layout/hierarchy3"/>
    <dgm:cxn modelId="{F20E8D30-9E74-45DB-AF37-346C1A78ACD3}" type="presOf" srcId="{17BAA7D2-1DDA-4C2E-97A2-340159AEEA67}" destId="{1F6AA991-8A56-4943-9223-AAABE6D1B09A}" srcOrd="0" destOrd="0" presId="urn:microsoft.com/office/officeart/2005/8/layout/hierarchy3"/>
    <dgm:cxn modelId="{A059F4CD-453C-4A69-8798-6AE94EB104BB}" srcId="{F0835E3A-66E4-41A6-8181-660098834007}" destId="{8DD4166B-8541-412C-BEE7-E193C74D3651}" srcOrd="1" destOrd="0" parTransId="{873B07B7-FF08-48FA-88B7-AB26C029DEB0}" sibTransId="{8678A622-9615-41D8-A155-2F680E2B8486}"/>
    <dgm:cxn modelId="{5F72C82E-163B-4C72-9EE2-3B9BFA8F530A}" type="presOf" srcId="{F0835E3A-66E4-41A6-8181-660098834007}" destId="{C6D9F66A-EA7F-41F3-95BF-BD8A56F96EF2}" srcOrd="0" destOrd="0" presId="urn:microsoft.com/office/officeart/2005/8/layout/hierarchy3"/>
    <dgm:cxn modelId="{CB948E6B-0ED4-45A4-9FF2-5EC5978A2C85}" type="presOf" srcId="{F0835E3A-66E4-41A6-8181-660098834007}" destId="{F763D4F2-7D18-4C07-AE6E-C70F34B7A130}" srcOrd="1" destOrd="0" presId="urn:microsoft.com/office/officeart/2005/8/layout/hierarchy3"/>
    <dgm:cxn modelId="{CC110EED-721B-4F67-8B02-7E3A7B433FB5}" srcId="{90B87310-AC43-4B34-9977-58141E459951}" destId="{C2148B5B-E8A7-4C68-A299-96D83019A2AA}" srcOrd="0" destOrd="0" parTransId="{17BAA7D2-1DDA-4C2E-97A2-340159AEEA67}" sibTransId="{0A4E4D5D-ACB5-41B2-B088-8340484A7C32}"/>
    <dgm:cxn modelId="{6587E808-3383-44D0-866A-EDC1550DA3BA}" srcId="{4F1FB5E0-BD0A-4A24-A1B4-397333FEE371}" destId="{90B87310-AC43-4B34-9977-58141E459951}" srcOrd="0" destOrd="0" parTransId="{5969973F-7C51-4914-B521-CFD033C02401}" sibTransId="{330FA7DF-C49A-436E-A700-9D18F9D16AC2}"/>
    <dgm:cxn modelId="{28D8E682-3E2C-4F0B-9E6A-BF3D0C20F9A5}" type="presOf" srcId="{FE43CDC3-0767-4383-80F8-C19E041F36EA}" destId="{5C589837-0F84-4266-9DFF-C84BB9D4DDC3}" srcOrd="0" destOrd="0" presId="urn:microsoft.com/office/officeart/2005/8/layout/hierarchy3"/>
    <dgm:cxn modelId="{C1FBA211-FCDF-4B85-83BF-6529E06236DF}" srcId="{F0835E3A-66E4-41A6-8181-660098834007}" destId="{976D5B50-20C4-41CE-B2BF-66D3E525677D}" srcOrd="0" destOrd="0" parTransId="{212C7E91-28D5-4E5C-8D13-24320C0E95B5}" sibTransId="{23010D71-9DC2-46BC-BD8C-609E3433100E}"/>
    <dgm:cxn modelId="{0E631061-BDE0-4976-9F1C-CD4C51496D19}" srcId="{4F1FB5E0-BD0A-4A24-A1B4-397333FEE371}" destId="{F0835E3A-66E4-41A6-8181-660098834007}" srcOrd="1" destOrd="0" parTransId="{867A14ED-6C34-4092-94E5-077E7325C2A6}" sibTransId="{78ED8E8A-0A97-48ED-8EDE-6A5AEA3CDF90}"/>
    <dgm:cxn modelId="{9F65335A-4F30-4311-A7E2-7A10228D212F}" type="presParOf" srcId="{242C01B6-86C1-4A50-B005-3D55578F179B}" destId="{EFD9CB95-5B8E-4E72-975C-2CF7DBC7729F}" srcOrd="0" destOrd="0" presId="urn:microsoft.com/office/officeart/2005/8/layout/hierarchy3"/>
    <dgm:cxn modelId="{202AFF5D-02F1-4A50-9D04-BF8E5511930F}" type="presParOf" srcId="{EFD9CB95-5B8E-4E72-975C-2CF7DBC7729F}" destId="{5617CABD-0987-41B0-AEF5-936B1ADC9CF7}" srcOrd="0" destOrd="0" presId="urn:microsoft.com/office/officeart/2005/8/layout/hierarchy3"/>
    <dgm:cxn modelId="{0BF5B93D-6A78-496B-B1F1-D1E52653F2F6}" type="presParOf" srcId="{5617CABD-0987-41B0-AEF5-936B1ADC9CF7}" destId="{8E0EF2EB-440A-4982-AC17-64FCCD41CBED}" srcOrd="0" destOrd="0" presId="urn:microsoft.com/office/officeart/2005/8/layout/hierarchy3"/>
    <dgm:cxn modelId="{C7F40B96-BD5E-4248-8265-203CFCDF2513}" type="presParOf" srcId="{5617CABD-0987-41B0-AEF5-936B1ADC9CF7}" destId="{15ED171F-2B98-4D2B-B852-BAC48B7B8466}" srcOrd="1" destOrd="0" presId="urn:microsoft.com/office/officeart/2005/8/layout/hierarchy3"/>
    <dgm:cxn modelId="{823C6CEE-486F-4958-BF64-885AE2F3F22D}" type="presParOf" srcId="{EFD9CB95-5B8E-4E72-975C-2CF7DBC7729F}" destId="{256E8FEF-2A5F-4A27-A0C2-1FCFB1FB2C2B}" srcOrd="1" destOrd="0" presId="urn:microsoft.com/office/officeart/2005/8/layout/hierarchy3"/>
    <dgm:cxn modelId="{608EDAC6-83E2-40D0-8B7F-04053BEF4561}" type="presParOf" srcId="{256E8FEF-2A5F-4A27-A0C2-1FCFB1FB2C2B}" destId="{1F6AA991-8A56-4943-9223-AAABE6D1B09A}" srcOrd="0" destOrd="0" presId="urn:microsoft.com/office/officeart/2005/8/layout/hierarchy3"/>
    <dgm:cxn modelId="{E1133A24-16EF-4A17-8D4E-442525458BF3}" type="presParOf" srcId="{256E8FEF-2A5F-4A27-A0C2-1FCFB1FB2C2B}" destId="{B8BA355D-E0B4-4816-AB5B-CC9235428D56}" srcOrd="1" destOrd="0" presId="urn:microsoft.com/office/officeart/2005/8/layout/hierarchy3"/>
    <dgm:cxn modelId="{F1228440-2FCE-42FA-A305-1F6FEA0AAB4A}" type="presParOf" srcId="{242C01B6-86C1-4A50-B005-3D55578F179B}" destId="{B8708682-6EDE-4256-AA05-493836BEFF69}" srcOrd="1" destOrd="0" presId="urn:microsoft.com/office/officeart/2005/8/layout/hierarchy3"/>
    <dgm:cxn modelId="{51B5582D-FBCA-40B4-AE9B-E5770E40325E}" type="presParOf" srcId="{B8708682-6EDE-4256-AA05-493836BEFF69}" destId="{6F4A8955-9C5E-4CF4-8780-97747F4380B9}" srcOrd="0" destOrd="0" presId="urn:microsoft.com/office/officeart/2005/8/layout/hierarchy3"/>
    <dgm:cxn modelId="{61CE2B4B-98C2-4D67-A8B3-EAC8DA09DDAB}" type="presParOf" srcId="{6F4A8955-9C5E-4CF4-8780-97747F4380B9}" destId="{C6D9F66A-EA7F-41F3-95BF-BD8A56F96EF2}" srcOrd="0" destOrd="0" presId="urn:microsoft.com/office/officeart/2005/8/layout/hierarchy3"/>
    <dgm:cxn modelId="{516090D0-C73F-4E7B-B0C9-E807E6AAC502}" type="presParOf" srcId="{6F4A8955-9C5E-4CF4-8780-97747F4380B9}" destId="{F763D4F2-7D18-4C07-AE6E-C70F34B7A130}" srcOrd="1" destOrd="0" presId="urn:microsoft.com/office/officeart/2005/8/layout/hierarchy3"/>
    <dgm:cxn modelId="{B315FEBC-3E2B-4F6F-A227-501FBC4B26B1}" type="presParOf" srcId="{B8708682-6EDE-4256-AA05-493836BEFF69}" destId="{9F4872D7-0D0B-4BDC-85F2-536796442CA4}" srcOrd="1" destOrd="0" presId="urn:microsoft.com/office/officeart/2005/8/layout/hierarchy3"/>
    <dgm:cxn modelId="{DED74BD9-EF7C-4B09-AB9D-778A7EE82A1C}" type="presParOf" srcId="{9F4872D7-0D0B-4BDC-85F2-536796442CA4}" destId="{4C63FE16-BD8E-4C54-8C22-F738628A3393}" srcOrd="0" destOrd="0" presId="urn:microsoft.com/office/officeart/2005/8/layout/hierarchy3"/>
    <dgm:cxn modelId="{2C95CE7A-8483-4E41-95FD-9E4BAC749AB7}" type="presParOf" srcId="{9F4872D7-0D0B-4BDC-85F2-536796442CA4}" destId="{B6E570B2-66CD-4A14-95B4-D36D7BFB4FE7}" srcOrd="1" destOrd="0" presId="urn:microsoft.com/office/officeart/2005/8/layout/hierarchy3"/>
    <dgm:cxn modelId="{D9AC973C-5B99-4C07-B3E4-1C95AD76B206}" type="presParOf" srcId="{9F4872D7-0D0B-4BDC-85F2-536796442CA4}" destId="{AE021975-A7E3-4F31-8B59-0A8E666E7B4A}" srcOrd="2" destOrd="0" presId="urn:microsoft.com/office/officeart/2005/8/layout/hierarchy3"/>
    <dgm:cxn modelId="{0F40DB3B-B009-425F-8E5F-3136EF142B35}" type="presParOf" srcId="{9F4872D7-0D0B-4BDC-85F2-536796442CA4}" destId="{2AD774AA-4D26-460E-A085-2019862AAE8F}" srcOrd="3" destOrd="0" presId="urn:microsoft.com/office/officeart/2005/8/layout/hierarchy3"/>
    <dgm:cxn modelId="{F7CA6431-E1B1-49FD-BDD5-8DD1AF73C453}" type="presParOf" srcId="{9F4872D7-0D0B-4BDC-85F2-536796442CA4}" destId="{8A8C07F6-1D0F-44A0-A92C-84DED5EAEDC7}" srcOrd="4" destOrd="0" presId="urn:microsoft.com/office/officeart/2005/8/layout/hierarchy3"/>
    <dgm:cxn modelId="{583D2ADD-3692-47C3-AAB5-F9A94A2B05FE}" type="presParOf" srcId="{9F4872D7-0D0B-4BDC-85F2-536796442CA4}" destId="{5C589837-0F84-4266-9DFF-C84BB9D4DDC3}" srcOrd="5" destOrd="0" presId="urn:microsoft.com/office/officeart/2005/8/layout/hierarchy3"/>
    <dgm:cxn modelId="{419B9398-6D07-45B9-9ABB-266BBC2CB2CE}" type="presParOf" srcId="{9F4872D7-0D0B-4BDC-85F2-536796442CA4}" destId="{CBC1D3C0-2AEA-4169-8744-D290680CDAD7}" srcOrd="6" destOrd="0" presId="urn:microsoft.com/office/officeart/2005/8/layout/hierarchy3"/>
    <dgm:cxn modelId="{55ACE278-F0F1-4101-8EDE-1FFF525DF8DA}" type="presParOf" srcId="{9F4872D7-0D0B-4BDC-85F2-536796442CA4}" destId="{21EA67E1-DE76-4A5E-AF95-0D54EEC49E50}"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147CF-DF21-40CB-A54B-377F48DE5B14}" type="doc">
      <dgm:prSet loTypeId="urn:microsoft.com/office/officeart/2005/8/layout/hProcess10" loCatId="picture" qsTypeId="urn:microsoft.com/office/officeart/2005/8/quickstyle/simple1" qsCatId="simple" csTypeId="urn:microsoft.com/office/officeart/2005/8/colors/colorful5" csCatId="colorful" phldr="1"/>
      <dgm:spPr/>
      <dgm:t>
        <a:bodyPr/>
        <a:lstStyle/>
        <a:p>
          <a:endParaRPr lang="es-CL"/>
        </a:p>
      </dgm:t>
    </dgm:pt>
    <dgm:pt modelId="{45D3A15C-EEFF-426A-97FE-0CD976258F86}">
      <dgm:prSet phldrT="[Texto]"/>
      <dgm:spPr/>
      <dgm:t>
        <a:bodyPr/>
        <a:lstStyle/>
        <a:p>
          <a:pPr algn="ctr"/>
          <a:r>
            <a:rPr lang="es-CL" sz="1400" dirty="0">
              <a:solidFill>
                <a:schemeClr val="tx1"/>
              </a:solidFill>
            </a:rPr>
            <a:t>RECOPILACIÓN ANTECEDENTES</a:t>
          </a:r>
        </a:p>
      </dgm:t>
    </dgm:pt>
    <dgm:pt modelId="{BFCD8A2A-B862-4EA1-9550-EEDF4AC1237F}" type="parTrans" cxnId="{842E24F3-523B-441F-82FC-759260882FE3}">
      <dgm:prSet/>
      <dgm:spPr/>
      <dgm:t>
        <a:bodyPr/>
        <a:lstStyle/>
        <a:p>
          <a:endParaRPr lang="es-CL"/>
        </a:p>
      </dgm:t>
    </dgm:pt>
    <dgm:pt modelId="{D94BA054-5DD3-4952-89C6-C01C912C9C78}" type="sibTrans" cxnId="{842E24F3-523B-441F-82FC-759260882FE3}">
      <dgm:prSet/>
      <dgm:spPr/>
      <dgm:t>
        <a:bodyPr/>
        <a:lstStyle/>
        <a:p>
          <a:endParaRPr lang="es-CL"/>
        </a:p>
      </dgm:t>
    </dgm:pt>
    <dgm:pt modelId="{11555E1E-B99B-40A7-972A-60B301145A2B}">
      <dgm:prSet phldrT="[Texto]" custT="1"/>
      <dgm:spPr/>
      <dgm:t>
        <a:bodyPr/>
        <a:lstStyle/>
        <a:p>
          <a:pPr algn="l"/>
          <a:r>
            <a:rPr lang="es-CL" sz="1200" dirty="0"/>
            <a:t>Talleres regionales</a:t>
          </a:r>
        </a:p>
      </dgm:t>
    </dgm:pt>
    <dgm:pt modelId="{CBCC6F62-AF74-48E4-AFE9-E72C6454CCBE}" type="parTrans" cxnId="{0E44EBF0-5734-45B2-BBCC-E7E5EF4FE968}">
      <dgm:prSet/>
      <dgm:spPr/>
      <dgm:t>
        <a:bodyPr/>
        <a:lstStyle/>
        <a:p>
          <a:endParaRPr lang="es-CL"/>
        </a:p>
      </dgm:t>
    </dgm:pt>
    <dgm:pt modelId="{D6B6503A-E9A3-430D-83FB-D6732031C497}" type="sibTrans" cxnId="{0E44EBF0-5734-45B2-BBCC-E7E5EF4FE968}">
      <dgm:prSet/>
      <dgm:spPr/>
      <dgm:t>
        <a:bodyPr/>
        <a:lstStyle/>
        <a:p>
          <a:endParaRPr lang="es-CL"/>
        </a:p>
      </dgm:t>
    </dgm:pt>
    <dgm:pt modelId="{7E474850-2A6A-4CFD-8860-1A7885EC1D23}">
      <dgm:prSet phldrT="[Texto]" custT="1"/>
      <dgm:spPr/>
      <dgm:t>
        <a:bodyPr/>
        <a:lstStyle/>
        <a:p>
          <a:pPr algn="l"/>
          <a:r>
            <a:rPr lang="es-CL" sz="1200" dirty="0"/>
            <a:t>Entrevistas plantas de proceso</a:t>
          </a:r>
        </a:p>
      </dgm:t>
    </dgm:pt>
    <dgm:pt modelId="{F2A4461C-81FB-4CB8-9BFF-F06BD6D003A7}" type="parTrans" cxnId="{FB371FE7-79F2-40D6-A5F9-161839EF4B27}">
      <dgm:prSet/>
      <dgm:spPr/>
      <dgm:t>
        <a:bodyPr/>
        <a:lstStyle/>
        <a:p>
          <a:endParaRPr lang="es-CL"/>
        </a:p>
      </dgm:t>
    </dgm:pt>
    <dgm:pt modelId="{7481F9D0-E50B-4602-9DE9-4A024CDD580C}" type="sibTrans" cxnId="{FB371FE7-79F2-40D6-A5F9-161839EF4B27}">
      <dgm:prSet/>
      <dgm:spPr/>
      <dgm:t>
        <a:bodyPr/>
        <a:lstStyle/>
        <a:p>
          <a:endParaRPr lang="es-CL"/>
        </a:p>
      </dgm:t>
    </dgm:pt>
    <dgm:pt modelId="{FDBDA3B4-FB68-436D-AAFF-F0507F1D0CB3}">
      <dgm:prSet phldrT="[Texto]" custT="1"/>
      <dgm:spPr/>
      <dgm:t>
        <a:bodyPr/>
        <a:lstStyle/>
        <a:p>
          <a:pPr algn="l"/>
          <a:r>
            <a:rPr lang="es-CL" sz="1200" dirty="0">
              <a:solidFill>
                <a:schemeClr val="tx1"/>
              </a:solidFill>
            </a:rPr>
            <a:t> </a:t>
          </a:r>
          <a:r>
            <a:rPr lang="es-CL" sz="1200" u="sng" dirty="0">
              <a:solidFill>
                <a:schemeClr val="tx1"/>
              </a:solidFill>
            </a:rPr>
            <a:t>Recopilación datos secundarios</a:t>
          </a:r>
        </a:p>
      </dgm:t>
    </dgm:pt>
    <dgm:pt modelId="{891D2D2F-4BE5-4162-9BED-AEE6256845F2}" type="sibTrans" cxnId="{7CDECAD1-ED9B-4343-85CB-554F326753B7}">
      <dgm:prSet/>
      <dgm:spPr/>
      <dgm:t>
        <a:bodyPr/>
        <a:lstStyle/>
        <a:p>
          <a:endParaRPr lang="es-CL"/>
        </a:p>
      </dgm:t>
    </dgm:pt>
    <dgm:pt modelId="{10A5AACA-77FD-4D75-9710-DC815C4E7C22}" type="parTrans" cxnId="{7CDECAD1-ED9B-4343-85CB-554F326753B7}">
      <dgm:prSet/>
      <dgm:spPr/>
      <dgm:t>
        <a:bodyPr/>
        <a:lstStyle/>
        <a:p>
          <a:endParaRPr lang="es-CL"/>
        </a:p>
      </dgm:t>
    </dgm:pt>
    <dgm:pt modelId="{3CE260B4-DF2F-4459-A4AE-F6B3219FC147}">
      <dgm:prSet phldrT="[Texto]" custT="1"/>
      <dgm:spPr/>
      <dgm:t>
        <a:bodyPr/>
        <a:lstStyle/>
        <a:p>
          <a:pPr algn="l"/>
          <a:r>
            <a:rPr lang="es-CL" sz="1200" u="sng" dirty="0">
              <a:solidFill>
                <a:schemeClr val="tx1"/>
              </a:solidFill>
            </a:rPr>
            <a:t>Levantamiento datos primarios</a:t>
          </a:r>
        </a:p>
      </dgm:t>
    </dgm:pt>
    <dgm:pt modelId="{FE0E3283-E18C-4C4A-803B-51629D5D98CD}" type="sibTrans" cxnId="{525207AA-48D7-4C52-B765-1E77F77616D9}">
      <dgm:prSet/>
      <dgm:spPr/>
      <dgm:t>
        <a:bodyPr/>
        <a:lstStyle/>
        <a:p>
          <a:endParaRPr lang="es-CL"/>
        </a:p>
      </dgm:t>
    </dgm:pt>
    <dgm:pt modelId="{A7D44F07-AD9C-4118-900B-BF341E70D4CA}" type="parTrans" cxnId="{525207AA-48D7-4C52-B765-1E77F77616D9}">
      <dgm:prSet/>
      <dgm:spPr/>
      <dgm:t>
        <a:bodyPr/>
        <a:lstStyle/>
        <a:p>
          <a:endParaRPr lang="es-CL"/>
        </a:p>
      </dgm:t>
    </dgm:pt>
    <dgm:pt modelId="{613AE895-D420-4216-A020-0EBAEBF26E36}">
      <dgm:prSet phldrT="[Texto]" custT="1"/>
      <dgm:spPr/>
      <dgm:t>
        <a:bodyPr/>
        <a:lstStyle/>
        <a:p>
          <a:pPr algn="l"/>
          <a:r>
            <a:rPr lang="es-CL" sz="1200" dirty="0"/>
            <a:t> Entrevistas actores relevantes</a:t>
          </a:r>
        </a:p>
      </dgm:t>
    </dgm:pt>
    <dgm:pt modelId="{6528DA91-15EA-45CE-85F3-C6DDEE9C25E5}" type="parTrans" cxnId="{2FC8BC71-98EC-401A-BA19-3060E6077FDA}">
      <dgm:prSet/>
      <dgm:spPr/>
      <dgm:t>
        <a:bodyPr/>
        <a:lstStyle/>
        <a:p>
          <a:endParaRPr lang="es-CL"/>
        </a:p>
      </dgm:t>
    </dgm:pt>
    <dgm:pt modelId="{B22B495B-BBF9-4599-B553-6599A6AC04A6}" type="sibTrans" cxnId="{2FC8BC71-98EC-401A-BA19-3060E6077FDA}">
      <dgm:prSet/>
      <dgm:spPr/>
      <dgm:t>
        <a:bodyPr/>
        <a:lstStyle/>
        <a:p>
          <a:endParaRPr lang="es-CL"/>
        </a:p>
      </dgm:t>
    </dgm:pt>
    <dgm:pt modelId="{1EF99F6D-9ECD-4E8F-8E55-4F93A47D014E}">
      <dgm:prSet phldrT="[Texto]" custT="1"/>
      <dgm:spPr/>
      <dgm:t>
        <a:bodyPr/>
        <a:lstStyle/>
        <a:p>
          <a:pPr algn="l"/>
          <a:r>
            <a:rPr lang="es-CL" sz="1200" dirty="0"/>
            <a:t> Estadísticas pesqueras</a:t>
          </a:r>
        </a:p>
      </dgm:t>
    </dgm:pt>
    <dgm:pt modelId="{4BE40E39-F24B-4EF3-A989-81DB33D83DB6}" type="parTrans" cxnId="{4AB7742D-0300-4A79-A6EF-24BE0121758C}">
      <dgm:prSet/>
      <dgm:spPr/>
      <dgm:t>
        <a:bodyPr/>
        <a:lstStyle/>
        <a:p>
          <a:endParaRPr lang="es-CL"/>
        </a:p>
      </dgm:t>
    </dgm:pt>
    <dgm:pt modelId="{0F8B1B89-DB77-41DA-BE56-40039FAAD6E6}" type="sibTrans" cxnId="{4AB7742D-0300-4A79-A6EF-24BE0121758C}">
      <dgm:prSet/>
      <dgm:spPr/>
      <dgm:t>
        <a:bodyPr/>
        <a:lstStyle/>
        <a:p>
          <a:endParaRPr lang="es-CL"/>
        </a:p>
      </dgm:t>
    </dgm:pt>
    <dgm:pt modelId="{36348B44-B844-4393-B714-4EB13E30B569}">
      <dgm:prSet phldrT="[Texto]" custT="1"/>
      <dgm:spPr/>
      <dgm:t>
        <a:bodyPr/>
        <a:lstStyle/>
        <a:p>
          <a:pPr algn="l"/>
          <a:r>
            <a:rPr lang="es-CL" sz="1200" dirty="0"/>
            <a:t> Variables de calidad de la Jibia</a:t>
          </a:r>
        </a:p>
      </dgm:t>
    </dgm:pt>
    <dgm:pt modelId="{B27A20F3-EFF1-46E8-860B-18897E226D62}" type="parTrans" cxnId="{06CF5B17-B770-480A-8769-E03B67AC4903}">
      <dgm:prSet/>
      <dgm:spPr/>
      <dgm:t>
        <a:bodyPr/>
        <a:lstStyle/>
        <a:p>
          <a:endParaRPr lang="es-CL"/>
        </a:p>
      </dgm:t>
    </dgm:pt>
    <dgm:pt modelId="{41ECAF19-AB88-4B98-AEAA-59D9C797FDC1}" type="sibTrans" cxnId="{06CF5B17-B770-480A-8769-E03B67AC4903}">
      <dgm:prSet/>
      <dgm:spPr/>
      <dgm:t>
        <a:bodyPr/>
        <a:lstStyle/>
        <a:p>
          <a:endParaRPr lang="es-CL"/>
        </a:p>
      </dgm:t>
    </dgm:pt>
    <dgm:pt modelId="{B09BB690-BED2-48D2-92B3-DC2CB905FE42}">
      <dgm:prSet phldrT="[Texto]" custT="1"/>
      <dgm:spPr/>
      <dgm:t>
        <a:bodyPr/>
        <a:lstStyle/>
        <a:p>
          <a:pPr algn="l"/>
          <a:r>
            <a:rPr lang="es-CL" sz="1200" dirty="0"/>
            <a:t> Revisión estándares  de calidad internacionales</a:t>
          </a:r>
        </a:p>
      </dgm:t>
    </dgm:pt>
    <dgm:pt modelId="{85EEF14F-B84E-4C3A-B5BB-9F886148EF25}" type="parTrans" cxnId="{1E227532-CBD2-4AAA-9879-CCA39266D8AC}">
      <dgm:prSet/>
      <dgm:spPr/>
      <dgm:t>
        <a:bodyPr/>
        <a:lstStyle/>
        <a:p>
          <a:endParaRPr lang="es-CL"/>
        </a:p>
      </dgm:t>
    </dgm:pt>
    <dgm:pt modelId="{E1CB57FD-44D0-4573-AF51-1B366CBCDCDE}" type="sibTrans" cxnId="{1E227532-CBD2-4AAA-9879-CCA39266D8AC}">
      <dgm:prSet/>
      <dgm:spPr/>
      <dgm:t>
        <a:bodyPr/>
        <a:lstStyle/>
        <a:p>
          <a:endParaRPr lang="es-CL"/>
        </a:p>
      </dgm:t>
    </dgm:pt>
    <dgm:pt modelId="{9550AF13-22F0-4BB8-953A-196FEA1DB7D2}">
      <dgm:prSet phldrT="[Texto]" custT="1"/>
      <dgm:spPr/>
      <dgm:t>
        <a:bodyPr/>
        <a:lstStyle/>
        <a:p>
          <a:pPr algn="l"/>
          <a:r>
            <a:rPr lang="es-CL" sz="1200" dirty="0"/>
            <a:t> Datos generales del mercado</a:t>
          </a:r>
        </a:p>
      </dgm:t>
    </dgm:pt>
    <dgm:pt modelId="{D2366771-BFA6-428C-8326-051938854FBE}" type="parTrans" cxnId="{B564849B-979A-44A1-A7D4-64F16FDE8AF7}">
      <dgm:prSet/>
      <dgm:spPr/>
      <dgm:t>
        <a:bodyPr/>
        <a:lstStyle/>
        <a:p>
          <a:endParaRPr lang="es-CL"/>
        </a:p>
      </dgm:t>
    </dgm:pt>
    <dgm:pt modelId="{55590E67-4F2A-4FC7-9144-97121B117B69}" type="sibTrans" cxnId="{B564849B-979A-44A1-A7D4-64F16FDE8AF7}">
      <dgm:prSet/>
      <dgm:spPr/>
      <dgm:t>
        <a:bodyPr/>
        <a:lstStyle/>
        <a:p>
          <a:endParaRPr lang="es-CL"/>
        </a:p>
      </dgm:t>
    </dgm:pt>
    <dgm:pt modelId="{285964C6-A72C-45F0-B8F8-F87AEBE4843D}">
      <dgm:prSet phldrT="[Texto]" custT="1"/>
      <dgm:spPr/>
      <dgm:t>
        <a:bodyPr/>
        <a:lstStyle/>
        <a:p>
          <a:pPr algn="l"/>
          <a:endParaRPr lang="es-CL" sz="1200" dirty="0"/>
        </a:p>
      </dgm:t>
    </dgm:pt>
    <dgm:pt modelId="{ED78A4C6-D78D-4765-BE35-28FC8E9F581D}" type="parTrans" cxnId="{AEEF1CBC-8F99-41C4-AF96-16E67000A297}">
      <dgm:prSet/>
      <dgm:spPr/>
      <dgm:t>
        <a:bodyPr/>
        <a:lstStyle/>
        <a:p>
          <a:endParaRPr lang="es-CL"/>
        </a:p>
      </dgm:t>
    </dgm:pt>
    <dgm:pt modelId="{9A33ECD4-8D82-454C-A315-0754F8BBB773}" type="sibTrans" cxnId="{AEEF1CBC-8F99-41C4-AF96-16E67000A297}">
      <dgm:prSet/>
      <dgm:spPr/>
      <dgm:t>
        <a:bodyPr/>
        <a:lstStyle/>
        <a:p>
          <a:endParaRPr lang="es-CL"/>
        </a:p>
      </dgm:t>
    </dgm:pt>
    <dgm:pt modelId="{ABC60024-0B7A-43F1-AE5A-2DB3A1EA04FE}">
      <dgm:prSet phldrT="[Texto]" custT="1"/>
      <dgm:spPr/>
      <dgm:t>
        <a:bodyPr/>
        <a:lstStyle/>
        <a:p>
          <a:pPr algn="l"/>
          <a:r>
            <a:rPr lang="es-CL" sz="1200" dirty="0"/>
            <a:t>Descripción Métodos de Pesca</a:t>
          </a:r>
        </a:p>
      </dgm:t>
    </dgm:pt>
    <dgm:pt modelId="{F04824B9-0DDA-4B45-9895-B77E209932FB}" type="parTrans" cxnId="{0C43DC4E-2B3B-4861-9977-E083F1387AF2}">
      <dgm:prSet/>
      <dgm:spPr/>
      <dgm:t>
        <a:bodyPr/>
        <a:lstStyle/>
        <a:p>
          <a:endParaRPr lang="es-CL"/>
        </a:p>
      </dgm:t>
    </dgm:pt>
    <dgm:pt modelId="{F7966487-A6F0-4161-A4D5-15B606A1B815}" type="sibTrans" cxnId="{0C43DC4E-2B3B-4861-9977-E083F1387AF2}">
      <dgm:prSet/>
      <dgm:spPr/>
      <dgm:t>
        <a:bodyPr/>
        <a:lstStyle/>
        <a:p>
          <a:endParaRPr lang="es-CL"/>
        </a:p>
      </dgm:t>
    </dgm:pt>
    <dgm:pt modelId="{6085BDBC-9983-4CC7-B374-30D60EBEBE28}">
      <dgm:prSet phldrT="[Texto]" custT="1"/>
      <dgm:spPr/>
      <dgm:t>
        <a:bodyPr/>
        <a:lstStyle/>
        <a:p>
          <a:pPr algn="l"/>
          <a:r>
            <a:rPr lang="es-CL" sz="1200" dirty="0"/>
            <a:t> Flota que opera sobre el recurso</a:t>
          </a:r>
        </a:p>
      </dgm:t>
    </dgm:pt>
    <dgm:pt modelId="{6F95D7CF-C51E-48C6-9431-4B6FCC01BB6C}" type="parTrans" cxnId="{CCC70D52-5D6D-47F8-AA23-F631DFBE2963}">
      <dgm:prSet/>
      <dgm:spPr/>
      <dgm:t>
        <a:bodyPr/>
        <a:lstStyle/>
        <a:p>
          <a:endParaRPr lang="es-CL"/>
        </a:p>
      </dgm:t>
    </dgm:pt>
    <dgm:pt modelId="{9CA2B9B9-DD1A-4B9F-A782-A345411A4BCC}" type="sibTrans" cxnId="{CCC70D52-5D6D-47F8-AA23-F631DFBE2963}">
      <dgm:prSet/>
      <dgm:spPr/>
      <dgm:t>
        <a:bodyPr/>
        <a:lstStyle/>
        <a:p>
          <a:endParaRPr lang="es-CL"/>
        </a:p>
      </dgm:t>
    </dgm:pt>
    <dgm:pt modelId="{4D634366-62CF-4CFD-8600-8899903817C9}">
      <dgm:prSet phldrT="[Texto]" custT="1"/>
      <dgm:spPr/>
      <dgm:t>
        <a:bodyPr/>
        <a:lstStyle/>
        <a:p>
          <a:pPr algn="l"/>
          <a:r>
            <a:rPr lang="es-CL" sz="1200" dirty="0"/>
            <a:t> línea de elaboración de productos</a:t>
          </a:r>
        </a:p>
      </dgm:t>
    </dgm:pt>
    <dgm:pt modelId="{64F6C703-9ED6-458E-AE55-E6CB1A97AB24}" type="parTrans" cxnId="{3A59FE87-4E82-4836-9025-577EC2940825}">
      <dgm:prSet/>
      <dgm:spPr/>
      <dgm:t>
        <a:bodyPr/>
        <a:lstStyle/>
        <a:p>
          <a:endParaRPr lang="es-CL"/>
        </a:p>
      </dgm:t>
    </dgm:pt>
    <dgm:pt modelId="{98773A37-8240-4D2A-8CA7-3172E5FBB077}" type="sibTrans" cxnId="{3A59FE87-4E82-4836-9025-577EC2940825}">
      <dgm:prSet/>
      <dgm:spPr/>
      <dgm:t>
        <a:bodyPr/>
        <a:lstStyle/>
        <a:p>
          <a:endParaRPr lang="es-CL"/>
        </a:p>
      </dgm:t>
    </dgm:pt>
    <dgm:pt modelId="{F9AE6151-7299-4BF7-9E63-5CFC4C627072}">
      <dgm:prSet phldrT="[Texto]" custT="1"/>
      <dgm:spPr/>
      <dgm:t>
        <a:bodyPr/>
        <a:lstStyle/>
        <a:p>
          <a:pPr algn="l"/>
          <a:r>
            <a:rPr lang="es-CL" sz="1200" dirty="0"/>
            <a:t>Mercados y precios de venta</a:t>
          </a:r>
        </a:p>
      </dgm:t>
    </dgm:pt>
    <dgm:pt modelId="{74877D8E-9041-48FC-B2B9-6E35B3F0320C}" type="parTrans" cxnId="{0B8F34DF-57F2-48A4-9BBC-61A894F228F2}">
      <dgm:prSet/>
      <dgm:spPr/>
      <dgm:t>
        <a:bodyPr/>
        <a:lstStyle/>
        <a:p>
          <a:endParaRPr lang="es-CL"/>
        </a:p>
      </dgm:t>
    </dgm:pt>
    <dgm:pt modelId="{B57DC003-6D22-4A79-B4B0-88D4FBD86D75}" type="sibTrans" cxnId="{0B8F34DF-57F2-48A4-9BBC-61A894F228F2}">
      <dgm:prSet/>
      <dgm:spPr/>
      <dgm:t>
        <a:bodyPr/>
        <a:lstStyle/>
        <a:p>
          <a:endParaRPr lang="es-CL"/>
        </a:p>
      </dgm:t>
    </dgm:pt>
    <dgm:pt modelId="{E17E74B4-DA04-444E-A4E2-1799002B9717}">
      <dgm:prSet phldrT="[Texto]"/>
      <dgm:spPr/>
      <dgm:t>
        <a:bodyPr/>
        <a:lstStyle/>
        <a:p>
          <a:pPr algn="ctr"/>
          <a:r>
            <a:rPr lang="es-CL" sz="1600" dirty="0">
              <a:solidFill>
                <a:schemeClr val="tx1"/>
              </a:solidFill>
            </a:rPr>
            <a:t>RESULTADOS ESPERADOS</a:t>
          </a:r>
        </a:p>
      </dgm:t>
    </dgm:pt>
    <dgm:pt modelId="{02E3A88D-A3BF-4E31-8EB8-7886A932F03C}" type="parTrans" cxnId="{060EBBCF-5D15-4E74-B58B-C1B6BFE4BD2E}">
      <dgm:prSet/>
      <dgm:spPr/>
      <dgm:t>
        <a:bodyPr/>
        <a:lstStyle/>
        <a:p>
          <a:endParaRPr lang="es-CL"/>
        </a:p>
      </dgm:t>
    </dgm:pt>
    <dgm:pt modelId="{68316412-5531-4A37-9C12-085CA9FD3532}" type="sibTrans" cxnId="{060EBBCF-5D15-4E74-B58B-C1B6BFE4BD2E}">
      <dgm:prSet/>
      <dgm:spPr/>
      <dgm:t>
        <a:bodyPr/>
        <a:lstStyle/>
        <a:p>
          <a:endParaRPr lang="es-CL"/>
        </a:p>
      </dgm:t>
    </dgm:pt>
    <dgm:pt modelId="{CD0363A7-DD29-4442-AEA0-CE7C744ACD31}">
      <dgm:prSet phldrT="[Texto]"/>
      <dgm:spPr/>
      <dgm:t>
        <a:bodyPr/>
        <a:lstStyle/>
        <a:p>
          <a:pPr algn="ctr"/>
          <a:r>
            <a:rPr lang="es-CL" sz="1300" dirty="0">
              <a:solidFill>
                <a:schemeClr val="tx1"/>
              </a:solidFill>
            </a:rPr>
            <a:t>ANALISIS DATOS</a:t>
          </a:r>
        </a:p>
      </dgm:t>
    </dgm:pt>
    <dgm:pt modelId="{899780F8-8D85-4159-BE44-EE8FECD06209}" type="parTrans" cxnId="{9696630C-BE57-4970-8CD4-CC7589DBB74D}">
      <dgm:prSet/>
      <dgm:spPr/>
      <dgm:t>
        <a:bodyPr/>
        <a:lstStyle/>
        <a:p>
          <a:endParaRPr lang="es-CL"/>
        </a:p>
      </dgm:t>
    </dgm:pt>
    <dgm:pt modelId="{7CBF138E-FE7D-4AEF-808E-735E8E54034E}" type="sibTrans" cxnId="{9696630C-BE57-4970-8CD4-CC7589DBB74D}">
      <dgm:prSet/>
      <dgm:spPr/>
      <dgm:t>
        <a:bodyPr/>
        <a:lstStyle/>
        <a:p>
          <a:endParaRPr lang="es-CL"/>
        </a:p>
      </dgm:t>
    </dgm:pt>
    <dgm:pt modelId="{B578E642-151C-4587-9F8E-44E3465D4D21}">
      <dgm:prSet phldrT="[Texto]" custT="1"/>
      <dgm:spPr/>
      <dgm:t>
        <a:bodyPr/>
        <a:lstStyle/>
        <a:p>
          <a:pPr algn="l"/>
          <a:r>
            <a:rPr lang="es-CL" sz="1200" dirty="0"/>
            <a:t>Tendencia desembarques del recurso Jibia</a:t>
          </a:r>
        </a:p>
      </dgm:t>
    </dgm:pt>
    <dgm:pt modelId="{12E2EA3E-852C-45E3-9A76-2B7D29E5FC1F}" type="parTrans" cxnId="{F303424E-99E9-440A-9EE1-7FD5B609E036}">
      <dgm:prSet/>
      <dgm:spPr/>
      <dgm:t>
        <a:bodyPr/>
        <a:lstStyle/>
        <a:p>
          <a:endParaRPr lang="es-CL"/>
        </a:p>
      </dgm:t>
    </dgm:pt>
    <dgm:pt modelId="{27467729-3738-4D1F-818B-5FBB6B54282D}" type="sibTrans" cxnId="{F303424E-99E9-440A-9EE1-7FD5B609E036}">
      <dgm:prSet/>
      <dgm:spPr/>
      <dgm:t>
        <a:bodyPr/>
        <a:lstStyle/>
        <a:p>
          <a:endParaRPr lang="es-CL"/>
        </a:p>
      </dgm:t>
    </dgm:pt>
    <dgm:pt modelId="{92893366-E343-496F-8EAB-FD6CDC2583EF}">
      <dgm:prSet phldrT="[Texto]" custT="1"/>
      <dgm:spPr/>
      <dgm:t>
        <a:bodyPr/>
        <a:lstStyle/>
        <a:p>
          <a:pPr algn="l"/>
          <a:r>
            <a:rPr lang="es-CL" sz="1200" dirty="0"/>
            <a:t> Variables que determinan los cambios en la calidad de la materia primas</a:t>
          </a:r>
        </a:p>
      </dgm:t>
    </dgm:pt>
    <dgm:pt modelId="{3A14F002-E1F7-4E50-90D4-5F624247E018}" type="parTrans" cxnId="{1BB5389E-904D-416C-AA30-CC770DBB0A1E}">
      <dgm:prSet/>
      <dgm:spPr/>
      <dgm:t>
        <a:bodyPr/>
        <a:lstStyle/>
        <a:p>
          <a:endParaRPr lang="es-CL"/>
        </a:p>
      </dgm:t>
    </dgm:pt>
    <dgm:pt modelId="{6313141A-A885-4E83-ABB8-BBD8A6BF7C17}" type="sibTrans" cxnId="{1BB5389E-904D-416C-AA30-CC770DBB0A1E}">
      <dgm:prSet/>
      <dgm:spPr/>
      <dgm:t>
        <a:bodyPr/>
        <a:lstStyle/>
        <a:p>
          <a:endParaRPr lang="es-CL"/>
        </a:p>
      </dgm:t>
    </dgm:pt>
    <dgm:pt modelId="{535F816A-8CF1-4C05-857B-0173E5C642FC}">
      <dgm:prSet phldrT="[Texto]" custT="1"/>
      <dgm:spPr/>
      <dgm:t>
        <a:bodyPr/>
        <a:lstStyle/>
        <a:p>
          <a:pPr algn="l"/>
          <a:r>
            <a:rPr lang="es-CL" sz="1800" dirty="0"/>
            <a:t>Identificar las variables que influyen en la calidad de la Materia Prima</a:t>
          </a:r>
        </a:p>
      </dgm:t>
    </dgm:pt>
    <dgm:pt modelId="{C41B9323-DB9B-4413-9C0D-134F3169C09B}" type="sibTrans" cxnId="{7D242E82-4657-4551-85B6-2B424BCDED2F}">
      <dgm:prSet/>
      <dgm:spPr/>
      <dgm:t>
        <a:bodyPr/>
        <a:lstStyle/>
        <a:p>
          <a:endParaRPr lang="es-CL"/>
        </a:p>
      </dgm:t>
    </dgm:pt>
    <dgm:pt modelId="{4E0F542C-BEFF-446D-9E18-11AAA225AFA5}" type="parTrans" cxnId="{7D242E82-4657-4551-85B6-2B424BCDED2F}">
      <dgm:prSet/>
      <dgm:spPr/>
      <dgm:t>
        <a:bodyPr/>
        <a:lstStyle/>
        <a:p>
          <a:endParaRPr lang="es-CL"/>
        </a:p>
      </dgm:t>
    </dgm:pt>
    <dgm:pt modelId="{E4F05A9A-6474-4AD7-91C2-C953E123D250}">
      <dgm:prSet phldrT="[Texto]"/>
      <dgm:spPr/>
      <dgm:t>
        <a:bodyPr/>
        <a:lstStyle/>
        <a:p>
          <a:pPr algn="l"/>
          <a:endParaRPr lang="es-CL" sz="1200" dirty="0"/>
        </a:p>
      </dgm:t>
    </dgm:pt>
    <dgm:pt modelId="{CCDB3781-671B-434F-AE2C-E0C4AB767A18}" type="parTrans" cxnId="{AE9BCF1A-EB16-4414-AD72-7B635648BA92}">
      <dgm:prSet/>
      <dgm:spPr/>
      <dgm:t>
        <a:bodyPr/>
        <a:lstStyle/>
        <a:p>
          <a:endParaRPr lang="es-CL"/>
        </a:p>
      </dgm:t>
    </dgm:pt>
    <dgm:pt modelId="{75417224-46CD-45E5-9E7F-76F8917E2FEE}" type="sibTrans" cxnId="{AE9BCF1A-EB16-4414-AD72-7B635648BA92}">
      <dgm:prSet/>
      <dgm:spPr/>
      <dgm:t>
        <a:bodyPr/>
        <a:lstStyle/>
        <a:p>
          <a:endParaRPr lang="es-CL"/>
        </a:p>
      </dgm:t>
    </dgm:pt>
    <dgm:pt modelId="{7F5C8CAF-1CC5-4E76-8ABA-AD7F98B80F66}">
      <dgm:prSet phldrT="[Texto]"/>
      <dgm:spPr/>
      <dgm:t>
        <a:bodyPr/>
        <a:lstStyle/>
        <a:p>
          <a:pPr algn="l"/>
          <a:endParaRPr lang="es-CL" sz="1200" dirty="0"/>
        </a:p>
      </dgm:t>
    </dgm:pt>
    <dgm:pt modelId="{040CDEAF-A70F-40C2-8F37-2C62C018955E}" type="parTrans" cxnId="{D4977049-C13D-4688-BD68-D4251B215450}">
      <dgm:prSet/>
      <dgm:spPr/>
      <dgm:t>
        <a:bodyPr/>
        <a:lstStyle/>
        <a:p>
          <a:endParaRPr lang="es-CL"/>
        </a:p>
      </dgm:t>
    </dgm:pt>
    <dgm:pt modelId="{45CB351A-90F1-4570-AABA-8DD63176D26C}" type="sibTrans" cxnId="{D4977049-C13D-4688-BD68-D4251B215450}">
      <dgm:prSet/>
      <dgm:spPr/>
      <dgm:t>
        <a:bodyPr/>
        <a:lstStyle/>
        <a:p>
          <a:endParaRPr lang="es-CL"/>
        </a:p>
      </dgm:t>
    </dgm:pt>
    <dgm:pt modelId="{7F1173AB-0578-4937-850E-CB090B8BDE06}">
      <dgm:prSet phldrT="[Texto]"/>
      <dgm:spPr/>
      <dgm:t>
        <a:bodyPr/>
        <a:lstStyle/>
        <a:p>
          <a:pPr algn="l"/>
          <a:endParaRPr lang="es-CL" sz="1200" dirty="0"/>
        </a:p>
      </dgm:t>
    </dgm:pt>
    <dgm:pt modelId="{12D21E51-6176-4AFE-9905-CE24B96EFB73}" type="parTrans" cxnId="{10848E43-2C63-4082-A946-8980D0C10D23}">
      <dgm:prSet/>
      <dgm:spPr/>
      <dgm:t>
        <a:bodyPr/>
        <a:lstStyle/>
        <a:p>
          <a:endParaRPr lang="es-CL"/>
        </a:p>
      </dgm:t>
    </dgm:pt>
    <dgm:pt modelId="{45DD9C6E-0977-42E2-B413-D9F263943196}" type="sibTrans" cxnId="{10848E43-2C63-4082-A946-8980D0C10D23}">
      <dgm:prSet/>
      <dgm:spPr/>
      <dgm:t>
        <a:bodyPr/>
        <a:lstStyle/>
        <a:p>
          <a:endParaRPr lang="es-CL"/>
        </a:p>
      </dgm:t>
    </dgm:pt>
    <dgm:pt modelId="{33461068-43DB-43E0-8732-3DB5B2F3BFA1}">
      <dgm:prSet phldrT="[Texto]" custT="1"/>
      <dgm:spPr/>
      <dgm:t>
        <a:bodyPr/>
        <a:lstStyle/>
        <a:p>
          <a:pPr algn="l"/>
          <a:r>
            <a:rPr lang="es-CL" sz="1200" dirty="0">
              <a:solidFill>
                <a:schemeClr val="tx1"/>
              </a:solidFill>
            </a:rPr>
            <a:t> Diseño encuestas y taller</a:t>
          </a:r>
        </a:p>
      </dgm:t>
    </dgm:pt>
    <dgm:pt modelId="{7A0B3E30-0140-42FC-A05E-4A72527ED3CC}" type="parTrans" cxnId="{4B75B9CC-FEA3-4415-AAF9-C19358E7F537}">
      <dgm:prSet/>
      <dgm:spPr/>
      <dgm:t>
        <a:bodyPr/>
        <a:lstStyle/>
        <a:p>
          <a:endParaRPr lang="es-CL"/>
        </a:p>
      </dgm:t>
    </dgm:pt>
    <dgm:pt modelId="{B1396778-49B5-40B2-884F-C17A0C9EA771}" type="sibTrans" cxnId="{4B75B9CC-FEA3-4415-AAF9-C19358E7F537}">
      <dgm:prSet/>
      <dgm:spPr/>
      <dgm:t>
        <a:bodyPr/>
        <a:lstStyle/>
        <a:p>
          <a:endParaRPr lang="es-CL"/>
        </a:p>
      </dgm:t>
    </dgm:pt>
    <dgm:pt modelId="{3FED004D-186D-4BEB-B86B-31987335D178}">
      <dgm:prSet phldrT="[Texto]" custT="1"/>
      <dgm:spPr/>
      <dgm:t>
        <a:bodyPr/>
        <a:lstStyle/>
        <a:p>
          <a:pPr algn="l"/>
          <a:r>
            <a:rPr lang="es-CL" sz="1200" dirty="0">
              <a:solidFill>
                <a:schemeClr val="tx1"/>
              </a:solidFill>
            </a:rPr>
            <a:t> Determinación tamaño muestral</a:t>
          </a:r>
        </a:p>
      </dgm:t>
    </dgm:pt>
    <dgm:pt modelId="{8F874173-FFB7-4B4D-9649-59515CB8EB4C}" type="parTrans" cxnId="{36A174D0-A41A-4D47-A8CF-95CF3A56E5B1}">
      <dgm:prSet/>
      <dgm:spPr/>
      <dgm:t>
        <a:bodyPr/>
        <a:lstStyle/>
        <a:p>
          <a:endParaRPr lang="es-CL"/>
        </a:p>
      </dgm:t>
    </dgm:pt>
    <dgm:pt modelId="{E18BD1BD-F27C-4DEF-B092-ECC2DE0A62F2}" type="sibTrans" cxnId="{36A174D0-A41A-4D47-A8CF-95CF3A56E5B1}">
      <dgm:prSet/>
      <dgm:spPr/>
      <dgm:t>
        <a:bodyPr/>
        <a:lstStyle/>
        <a:p>
          <a:endParaRPr lang="es-CL"/>
        </a:p>
      </dgm:t>
    </dgm:pt>
    <dgm:pt modelId="{4248DE49-986F-40EC-BD25-A9DAA5957266}">
      <dgm:prSet phldrT="[Texto]" custT="1"/>
      <dgm:spPr/>
      <dgm:t>
        <a:bodyPr/>
        <a:lstStyle/>
        <a:p>
          <a:pPr algn="l"/>
          <a:endParaRPr lang="es-CL" sz="1200" dirty="0">
            <a:solidFill>
              <a:schemeClr val="tx1"/>
            </a:solidFill>
          </a:endParaRPr>
        </a:p>
      </dgm:t>
    </dgm:pt>
    <dgm:pt modelId="{D9A28ABC-DBB5-4A0A-AB12-4B7064B6163C}" type="parTrans" cxnId="{C4CD9BEE-AD58-41A6-97AC-E11D41C1DE09}">
      <dgm:prSet/>
      <dgm:spPr/>
      <dgm:t>
        <a:bodyPr/>
        <a:lstStyle/>
        <a:p>
          <a:endParaRPr lang="es-CL"/>
        </a:p>
      </dgm:t>
    </dgm:pt>
    <dgm:pt modelId="{7AF28A78-8A85-41CB-8A54-AA92AB312B74}" type="sibTrans" cxnId="{C4CD9BEE-AD58-41A6-97AC-E11D41C1DE09}">
      <dgm:prSet/>
      <dgm:spPr/>
      <dgm:t>
        <a:bodyPr/>
        <a:lstStyle/>
        <a:p>
          <a:endParaRPr lang="es-CL"/>
        </a:p>
      </dgm:t>
    </dgm:pt>
    <dgm:pt modelId="{8052792B-5BF3-4323-9744-C6A5E048E82E}">
      <dgm:prSet phldrT="[Texto]" custT="1"/>
      <dgm:spPr/>
      <dgm:t>
        <a:bodyPr/>
        <a:lstStyle/>
        <a:p>
          <a:pPr algn="l"/>
          <a:endParaRPr lang="es-CL" sz="1200" dirty="0"/>
        </a:p>
      </dgm:t>
    </dgm:pt>
    <dgm:pt modelId="{3DDD8158-2F22-454F-991C-425AB101ABF8}" type="parTrans" cxnId="{5927808C-4D1C-4D53-8629-20EC2A29C9FD}">
      <dgm:prSet/>
      <dgm:spPr/>
      <dgm:t>
        <a:bodyPr/>
        <a:lstStyle/>
        <a:p>
          <a:endParaRPr lang="es-CL"/>
        </a:p>
      </dgm:t>
    </dgm:pt>
    <dgm:pt modelId="{3B117945-CDDF-4DB9-A7FC-46FCF51A604B}" type="sibTrans" cxnId="{5927808C-4D1C-4D53-8629-20EC2A29C9FD}">
      <dgm:prSet/>
      <dgm:spPr/>
      <dgm:t>
        <a:bodyPr/>
        <a:lstStyle/>
        <a:p>
          <a:endParaRPr lang="es-CL"/>
        </a:p>
      </dgm:t>
    </dgm:pt>
    <dgm:pt modelId="{A064C3F7-88CE-4C32-9791-16F567000396}">
      <dgm:prSet phldrT="[Texto]" custT="1"/>
      <dgm:spPr/>
      <dgm:t>
        <a:bodyPr/>
        <a:lstStyle/>
        <a:p>
          <a:pPr algn="ctr"/>
          <a:r>
            <a:rPr lang="es-CL" sz="1200" dirty="0"/>
            <a:t>Estrategia de pesca</a:t>
          </a:r>
        </a:p>
      </dgm:t>
    </dgm:pt>
    <dgm:pt modelId="{0C3C4A92-97B9-4519-BF69-D966A15DC147}" type="parTrans" cxnId="{95FDE371-FDEE-4919-B4E7-275C2875045E}">
      <dgm:prSet/>
      <dgm:spPr/>
      <dgm:t>
        <a:bodyPr/>
        <a:lstStyle/>
        <a:p>
          <a:endParaRPr lang="es-CL"/>
        </a:p>
      </dgm:t>
    </dgm:pt>
    <dgm:pt modelId="{2ED8D180-F6BC-496A-9812-1D2E9F03C24F}" type="sibTrans" cxnId="{95FDE371-FDEE-4919-B4E7-275C2875045E}">
      <dgm:prSet/>
      <dgm:spPr/>
      <dgm:t>
        <a:bodyPr/>
        <a:lstStyle/>
        <a:p>
          <a:endParaRPr lang="es-CL"/>
        </a:p>
      </dgm:t>
    </dgm:pt>
    <dgm:pt modelId="{A266E990-926C-4691-809F-12EFA2CE24A8}">
      <dgm:prSet phldrT="[Texto]" custT="1"/>
      <dgm:spPr/>
      <dgm:t>
        <a:bodyPr/>
        <a:lstStyle/>
        <a:p>
          <a:pPr algn="ctr"/>
          <a:r>
            <a:rPr lang="es-CL" sz="1200" dirty="0"/>
            <a:t>Línea de producción</a:t>
          </a:r>
        </a:p>
      </dgm:t>
    </dgm:pt>
    <dgm:pt modelId="{47091BBA-019C-4D6D-B646-03DFDE40EFF9}" type="parTrans" cxnId="{7606510D-0AD0-4661-BD6E-9D5FDCE1A931}">
      <dgm:prSet/>
      <dgm:spPr/>
      <dgm:t>
        <a:bodyPr/>
        <a:lstStyle/>
        <a:p>
          <a:endParaRPr lang="es-CL"/>
        </a:p>
      </dgm:t>
    </dgm:pt>
    <dgm:pt modelId="{143BE937-331A-4DDC-8AC9-824BC6D4E09D}" type="sibTrans" cxnId="{7606510D-0AD0-4661-BD6E-9D5FDCE1A931}">
      <dgm:prSet/>
      <dgm:spPr/>
      <dgm:t>
        <a:bodyPr/>
        <a:lstStyle/>
        <a:p>
          <a:endParaRPr lang="es-CL"/>
        </a:p>
      </dgm:t>
    </dgm:pt>
    <dgm:pt modelId="{7C6DAE26-A8BB-4749-AE86-B5F1D0AFEC61}">
      <dgm:prSet phldrT="[Texto]" custT="1"/>
      <dgm:spPr/>
      <dgm:t>
        <a:bodyPr/>
        <a:lstStyle/>
        <a:p>
          <a:pPr algn="ctr"/>
          <a:r>
            <a:rPr lang="es-CL" sz="1200" dirty="0"/>
            <a:t>Mercado y precio</a:t>
          </a:r>
        </a:p>
      </dgm:t>
    </dgm:pt>
    <dgm:pt modelId="{4A080378-A7A4-4A3A-BB8F-F33C86AF1982}" type="parTrans" cxnId="{EA0ECD6B-D649-4E76-9A20-C6D7E1896CF9}">
      <dgm:prSet/>
      <dgm:spPr/>
      <dgm:t>
        <a:bodyPr/>
        <a:lstStyle/>
        <a:p>
          <a:endParaRPr lang="es-CL"/>
        </a:p>
      </dgm:t>
    </dgm:pt>
    <dgm:pt modelId="{E7453C7B-3739-46C5-A8EC-2C8FEC53F8F2}" type="sibTrans" cxnId="{EA0ECD6B-D649-4E76-9A20-C6D7E1896CF9}">
      <dgm:prSet/>
      <dgm:spPr/>
      <dgm:t>
        <a:bodyPr/>
        <a:lstStyle/>
        <a:p>
          <a:endParaRPr lang="es-CL"/>
        </a:p>
      </dgm:t>
    </dgm:pt>
    <dgm:pt modelId="{A5A96C39-6899-4691-933C-8A665F4FDB76}" type="pres">
      <dgm:prSet presAssocID="{006147CF-DF21-40CB-A54B-377F48DE5B14}" presName="Name0" presStyleCnt="0">
        <dgm:presLayoutVars>
          <dgm:dir/>
          <dgm:resizeHandles val="exact"/>
        </dgm:presLayoutVars>
      </dgm:prSet>
      <dgm:spPr/>
      <dgm:t>
        <a:bodyPr/>
        <a:lstStyle/>
        <a:p>
          <a:endParaRPr lang="es-ES"/>
        </a:p>
      </dgm:t>
    </dgm:pt>
    <dgm:pt modelId="{CBC6E710-DEA5-4CE4-AAB3-1A7A1A247C5C}" type="pres">
      <dgm:prSet presAssocID="{45D3A15C-EEFF-426A-97FE-0CD976258F86}" presName="composite" presStyleCnt="0"/>
      <dgm:spPr/>
    </dgm:pt>
    <dgm:pt modelId="{DD019221-06DB-4C40-9178-6E7918398BB8}" type="pres">
      <dgm:prSet presAssocID="{45D3A15C-EEFF-426A-97FE-0CD976258F86}" presName="imagSh" presStyleLbl="bgImgPlace1" presStyleIdx="0" presStyleCnt="3" custScaleX="76075" custScaleY="67594" custLinFactNeighborX="19190" custLinFactNeighborY="-26529"/>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4E3948B2-2F88-4797-A946-1EBD1FAD94FE}" type="pres">
      <dgm:prSet presAssocID="{45D3A15C-EEFF-426A-97FE-0CD976258F86}" presName="txNode" presStyleLbl="node1" presStyleIdx="0" presStyleCnt="3" custScaleX="100000" custScaleY="129264" custLinFactNeighborX="25752" custLinFactNeighborY="-10173">
        <dgm:presLayoutVars>
          <dgm:bulletEnabled val="1"/>
        </dgm:presLayoutVars>
      </dgm:prSet>
      <dgm:spPr/>
      <dgm:t>
        <a:bodyPr/>
        <a:lstStyle/>
        <a:p>
          <a:endParaRPr lang="es-ES"/>
        </a:p>
      </dgm:t>
    </dgm:pt>
    <dgm:pt modelId="{16A2F201-BDF0-46EE-8BB9-8361D21C46B1}" type="pres">
      <dgm:prSet presAssocID="{D94BA054-5DD3-4952-89C6-C01C912C9C78}" presName="sibTrans" presStyleLbl="sibTrans2D1" presStyleIdx="0" presStyleCnt="2" custScaleX="90366" custScaleY="82879"/>
      <dgm:spPr/>
      <dgm:t>
        <a:bodyPr/>
        <a:lstStyle/>
        <a:p>
          <a:endParaRPr lang="es-ES"/>
        </a:p>
      </dgm:t>
    </dgm:pt>
    <dgm:pt modelId="{94B803DE-D296-4A48-97EE-AB2EC7F289F7}" type="pres">
      <dgm:prSet presAssocID="{D94BA054-5DD3-4952-89C6-C01C912C9C78}" presName="connTx" presStyleLbl="sibTrans2D1" presStyleIdx="0" presStyleCnt="2"/>
      <dgm:spPr/>
      <dgm:t>
        <a:bodyPr/>
        <a:lstStyle/>
        <a:p>
          <a:endParaRPr lang="es-ES"/>
        </a:p>
      </dgm:t>
    </dgm:pt>
    <dgm:pt modelId="{E5FB4774-E76D-4DD9-A8D4-DAE65CCE3E6F}" type="pres">
      <dgm:prSet presAssocID="{CD0363A7-DD29-4442-AEA0-CE7C744ACD31}" presName="composite" presStyleCnt="0"/>
      <dgm:spPr/>
    </dgm:pt>
    <dgm:pt modelId="{C3877E8C-C130-425E-BB8B-596DF8B89184}" type="pres">
      <dgm:prSet presAssocID="{CD0363A7-DD29-4442-AEA0-CE7C744ACD31}" presName="imagSh" presStyleLbl="bgImgPlace1" presStyleIdx="1" presStyleCnt="3" custScaleX="77435" custScaleY="65275" custLinFactNeighborX="-1521" custLinFactNeighborY="-2405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F5ACA27E-A50A-4925-8CAD-0C2AFC3E8DD4}" type="pres">
      <dgm:prSet presAssocID="{CD0363A7-DD29-4442-AEA0-CE7C744ACD31}" presName="txNode" presStyleLbl="node1" presStyleIdx="1" presStyleCnt="3" custScaleY="129264" custLinFactNeighborX="3398" custLinFactNeighborY="-8548">
        <dgm:presLayoutVars>
          <dgm:bulletEnabled val="1"/>
        </dgm:presLayoutVars>
      </dgm:prSet>
      <dgm:spPr/>
      <dgm:t>
        <a:bodyPr/>
        <a:lstStyle/>
        <a:p>
          <a:endParaRPr lang="es-ES"/>
        </a:p>
      </dgm:t>
    </dgm:pt>
    <dgm:pt modelId="{C8CF4987-0854-41A1-B895-E7EAD79D4C61}" type="pres">
      <dgm:prSet presAssocID="{7CBF138E-FE7D-4AEF-808E-735E8E54034E}" presName="sibTrans" presStyleLbl="sibTrans2D1" presStyleIdx="1" presStyleCnt="2"/>
      <dgm:spPr/>
      <dgm:t>
        <a:bodyPr/>
        <a:lstStyle/>
        <a:p>
          <a:endParaRPr lang="es-ES"/>
        </a:p>
      </dgm:t>
    </dgm:pt>
    <dgm:pt modelId="{FAA74629-F85E-495D-A963-04962E71D06C}" type="pres">
      <dgm:prSet presAssocID="{7CBF138E-FE7D-4AEF-808E-735E8E54034E}" presName="connTx" presStyleLbl="sibTrans2D1" presStyleIdx="1" presStyleCnt="2"/>
      <dgm:spPr/>
      <dgm:t>
        <a:bodyPr/>
        <a:lstStyle/>
        <a:p>
          <a:endParaRPr lang="es-ES"/>
        </a:p>
      </dgm:t>
    </dgm:pt>
    <dgm:pt modelId="{1039D943-888D-424C-90F2-7F98CB348A3C}" type="pres">
      <dgm:prSet presAssocID="{E17E74B4-DA04-444E-A4E2-1799002B9717}" presName="composite" presStyleCnt="0"/>
      <dgm:spPr/>
    </dgm:pt>
    <dgm:pt modelId="{6D1121DB-AF3F-4578-B539-344F0382C0E8}" type="pres">
      <dgm:prSet presAssocID="{E17E74B4-DA04-444E-A4E2-1799002B9717}" presName="imagSh" presStyleLbl="bgImgPlace1" presStyleIdx="2" presStyleCnt="3" custScaleX="71298" custScaleY="61673" custLinFactNeighborX="-16685" custLinFactNeighborY="-25280"/>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3FD5766F-3849-46A9-AA50-17F34B0965D5}" type="pres">
      <dgm:prSet presAssocID="{E17E74B4-DA04-444E-A4E2-1799002B9717}" presName="txNode" presStyleLbl="node1" presStyleIdx="2" presStyleCnt="3" custScaleY="129264" custLinFactNeighborX="-7798" custLinFactNeighborY="-7016">
        <dgm:presLayoutVars>
          <dgm:bulletEnabled val="1"/>
        </dgm:presLayoutVars>
      </dgm:prSet>
      <dgm:spPr/>
      <dgm:t>
        <a:bodyPr/>
        <a:lstStyle/>
        <a:p>
          <a:endParaRPr lang="es-ES"/>
        </a:p>
      </dgm:t>
    </dgm:pt>
  </dgm:ptLst>
  <dgm:cxnLst>
    <dgm:cxn modelId="{06CF5B17-B770-480A-8769-E03B67AC4903}" srcId="{FDBDA3B4-FB68-436D-AAFF-F0507F1D0CB3}" destId="{36348B44-B844-4393-B714-4EB13E30B569}" srcOrd="1" destOrd="0" parTransId="{B27A20F3-EFF1-46E8-860B-18897E226D62}" sibTransId="{41ECAF19-AB88-4B98-AEAA-59D9C797FDC1}"/>
    <dgm:cxn modelId="{F303424E-99E9-440A-9EE1-7FD5B609E036}" srcId="{CD0363A7-DD29-4442-AEA0-CE7C744ACD31}" destId="{B578E642-151C-4587-9F8E-44E3465D4D21}" srcOrd="0" destOrd="0" parTransId="{12E2EA3E-852C-45E3-9A76-2B7D29E5FC1F}" sibTransId="{27467729-3738-4D1F-818B-5FBB6B54282D}"/>
    <dgm:cxn modelId="{842E24F3-523B-441F-82FC-759260882FE3}" srcId="{006147CF-DF21-40CB-A54B-377F48DE5B14}" destId="{45D3A15C-EEFF-426A-97FE-0CD976258F86}" srcOrd="0" destOrd="0" parTransId="{BFCD8A2A-B862-4EA1-9550-EEDF4AC1237F}" sibTransId="{D94BA054-5DD3-4952-89C6-C01C912C9C78}"/>
    <dgm:cxn modelId="{3A59FE87-4E82-4836-9025-577EC2940825}" srcId="{CD0363A7-DD29-4442-AEA0-CE7C744ACD31}" destId="{4D634366-62CF-4CFD-8600-8899903817C9}" srcOrd="3" destOrd="0" parTransId="{64F6C703-9ED6-458E-AE55-E6CB1A97AB24}" sibTransId="{98773A37-8240-4D2A-8CA7-3172E5FBB077}"/>
    <dgm:cxn modelId="{10848E43-2C63-4082-A946-8980D0C10D23}" srcId="{E17E74B4-DA04-444E-A4E2-1799002B9717}" destId="{7F1173AB-0578-4937-850E-CB090B8BDE06}" srcOrd="2" destOrd="0" parTransId="{12D21E51-6176-4AFE-9905-CE24B96EFB73}" sibTransId="{45DD9C6E-0977-42E2-B413-D9F263943196}"/>
    <dgm:cxn modelId="{69F6E388-E156-4899-99B1-85030EE8DB80}" type="presOf" srcId="{B578E642-151C-4587-9F8E-44E3465D4D21}" destId="{F5ACA27E-A50A-4925-8CAD-0C2AFC3E8DD4}" srcOrd="0" destOrd="1" presId="urn:microsoft.com/office/officeart/2005/8/layout/hProcess10"/>
    <dgm:cxn modelId="{5927808C-4D1C-4D53-8629-20EC2A29C9FD}" srcId="{CD0363A7-DD29-4442-AEA0-CE7C744ACD31}" destId="{8052792B-5BF3-4323-9744-C6A5E048E82E}" srcOrd="6" destOrd="0" parTransId="{3DDD8158-2F22-454F-991C-425AB101ABF8}" sibTransId="{3B117945-CDDF-4DB9-A7FC-46FCF51A604B}"/>
    <dgm:cxn modelId="{7CDECAD1-ED9B-4343-85CB-554F326753B7}" srcId="{45D3A15C-EEFF-426A-97FE-0CD976258F86}" destId="{FDBDA3B4-FB68-436D-AAFF-F0507F1D0CB3}" srcOrd="4" destOrd="0" parTransId="{10A5AACA-77FD-4D75-9710-DC815C4E7C22}" sibTransId="{891D2D2F-4BE5-4162-9BED-AEE6256845F2}"/>
    <dgm:cxn modelId="{9A0198B4-C330-47FF-A51A-B76D39412A94}" type="presOf" srcId="{33461068-43DB-43E0-8732-3DB5B2F3BFA1}" destId="{4E3948B2-2F88-4797-A946-1EBD1FAD94FE}" srcOrd="0" destOrd="1" presId="urn:microsoft.com/office/officeart/2005/8/layout/hProcess10"/>
    <dgm:cxn modelId="{C5002AB2-1855-4461-A8A7-0714103B5397}" type="presOf" srcId="{92893366-E343-496F-8EAB-FD6CDC2583EF}" destId="{F5ACA27E-A50A-4925-8CAD-0C2AFC3E8DD4}" srcOrd="0" destOrd="6" presId="urn:microsoft.com/office/officeart/2005/8/layout/hProcess10"/>
    <dgm:cxn modelId="{7D242E82-4657-4551-85B6-2B424BCDED2F}" srcId="{E17E74B4-DA04-444E-A4E2-1799002B9717}" destId="{535F816A-8CF1-4C05-857B-0173E5C642FC}" srcOrd="3" destOrd="0" parTransId="{4E0F542C-BEFF-446D-9E18-11AAA225AFA5}" sibTransId="{C41B9323-DB9B-4413-9C0D-134F3169C09B}"/>
    <dgm:cxn modelId="{BB83FE61-59D0-4468-8BFB-249F170E69DC}" type="presOf" srcId="{4D634366-62CF-4CFD-8600-8899903817C9}" destId="{F5ACA27E-A50A-4925-8CAD-0C2AFC3E8DD4}" srcOrd="0" destOrd="4" presId="urn:microsoft.com/office/officeart/2005/8/layout/hProcess10"/>
    <dgm:cxn modelId="{D4977049-C13D-4688-BD68-D4251B215450}" srcId="{E17E74B4-DA04-444E-A4E2-1799002B9717}" destId="{7F5C8CAF-1CC5-4E76-8ABA-AD7F98B80F66}" srcOrd="1" destOrd="0" parTransId="{040CDEAF-A70F-40C2-8F37-2C62C018955E}" sibTransId="{45CB351A-90F1-4570-AABA-8DD63176D26C}"/>
    <dgm:cxn modelId="{4B75B9CC-FEA3-4415-AAF9-C19358E7F537}" srcId="{45D3A15C-EEFF-426A-97FE-0CD976258F86}" destId="{33461068-43DB-43E0-8732-3DB5B2F3BFA1}" srcOrd="0" destOrd="0" parTransId="{7A0B3E30-0140-42FC-A05E-4A72527ED3CC}" sibTransId="{B1396778-49B5-40B2-884F-C17A0C9EA771}"/>
    <dgm:cxn modelId="{FEEB0E75-85D1-4203-BB16-1E1C6A91A954}" type="presOf" srcId="{3FED004D-186D-4BEB-B86B-31987335D178}" destId="{4E3948B2-2F88-4797-A946-1EBD1FAD94FE}" srcOrd="0" destOrd="2" presId="urn:microsoft.com/office/officeart/2005/8/layout/hProcess10"/>
    <dgm:cxn modelId="{1E227532-CBD2-4AAA-9879-CCA39266D8AC}" srcId="{FDBDA3B4-FB68-436D-AAFF-F0507F1D0CB3}" destId="{B09BB690-BED2-48D2-92B3-DC2CB905FE42}" srcOrd="2" destOrd="0" parTransId="{85EEF14F-B84E-4C3A-B5BB-9F886148EF25}" sibTransId="{E1CB57FD-44D0-4573-AF51-1B366CBCDCDE}"/>
    <dgm:cxn modelId="{FB371FE7-79F2-40D6-A5F9-161839EF4B27}" srcId="{3CE260B4-DF2F-4459-A4AE-F6B3219FC147}" destId="{7E474850-2A6A-4CFD-8860-1A7885EC1D23}" srcOrd="1" destOrd="0" parTransId="{F2A4461C-81FB-4CB8-9BFF-F06BD6D003A7}" sibTransId="{7481F9D0-E50B-4602-9DE9-4A024CDD580C}"/>
    <dgm:cxn modelId="{C4CD9BEE-AD58-41A6-97AC-E11D41C1DE09}" srcId="{45D3A15C-EEFF-426A-97FE-0CD976258F86}" destId="{4248DE49-986F-40EC-BD25-A9DAA5957266}" srcOrd="2" destOrd="0" parTransId="{D9A28ABC-DBB5-4A0A-AB12-4B7064B6163C}" sibTransId="{7AF28A78-8A85-41CB-8A54-AA92AB312B74}"/>
    <dgm:cxn modelId="{B564849B-979A-44A1-A7D4-64F16FDE8AF7}" srcId="{FDBDA3B4-FB68-436D-AAFF-F0507F1D0CB3}" destId="{9550AF13-22F0-4BB8-953A-196FEA1DB7D2}" srcOrd="3" destOrd="0" parTransId="{D2366771-BFA6-428C-8326-051938854FBE}" sibTransId="{55590E67-4F2A-4FC7-9144-97121B117B69}"/>
    <dgm:cxn modelId="{0E44EBF0-5734-45B2-BBCC-E7E5EF4FE968}" srcId="{3CE260B4-DF2F-4459-A4AE-F6B3219FC147}" destId="{11555E1E-B99B-40A7-972A-60B301145A2B}" srcOrd="0" destOrd="0" parTransId="{CBCC6F62-AF74-48E4-AFE9-E72C6454CCBE}" sibTransId="{D6B6503A-E9A3-430D-83FB-D6732031C497}"/>
    <dgm:cxn modelId="{98ACBD6D-E5C5-473C-BE58-17A2E7D38BCD}" type="presOf" srcId="{7F1173AB-0578-4937-850E-CB090B8BDE06}" destId="{3FD5766F-3849-46A9-AA50-17F34B0965D5}" srcOrd="0" destOrd="3" presId="urn:microsoft.com/office/officeart/2005/8/layout/hProcess10"/>
    <dgm:cxn modelId="{B2979D75-189C-45A4-BACB-072119380EBD}" type="presOf" srcId="{A266E990-926C-4691-809F-12EFA2CE24A8}" destId="{F5ACA27E-A50A-4925-8CAD-0C2AFC3E8DD4}" srcOrd="0" destOrd="9" presId="urn:microsoft.com/office/officeart/2005/8/layout/hProcess10"/>
    <dgm:cxn modelId="{CEC3E48F-0B85-4C19-AFCC-9223B4F3A853}" type="presOf" srcId="{11555E1E-B99B-40A7-972A-60B301145A2B}" destId="{4E3948B2-2F88-4797-A946-1EBD1FAD94FE}" srcOrd="0" destOrd="5" presId="urn:microsoft.com/office/officeart/2005/8/layout/hProcess10"/>
    <dgm:cxn modelId="{4AB7742D-0300-4A79-A6EF-24BE0121758C}" srcId="{FDBDA3B4-FB68-436D-AAFF-F0507F1D0CB3}" destId="{1EF99F6D-9ECD-4E8F-8E55-4F93A47D014E}" srcOrd="0" destOrd="0" parTransId="{4BE40E39-F24B-4EF3-A989-81DB33D83DB6}" sibTransId="{0F8B1B89-DB77-41DA-BE56-40039FAAD6E6}"/>
    <dgm:cxn modelId="{E9FBEE0E-6726-4916-A837-50E2B62E3456}" type="presOf" srcId="{E17E74B4-DA04-444E-A4E2-1799002B9717}" destId="{3FD5766F-3849-46A9-AA50-17F34B0965D5}" srcOrd="0" destOrd="0" presId="urn:microsoft.com/office/officeart/2005/8/layout/hProcess10"/>
    <dgm:cxn modelId="{7606510D-0AD0-4661-BD6E-9D5FDCE1A931}" srcId="{CD0363A7-DD29-4442-AEA0-CE7C744ACD31}" destId="{A266E990-926C-4691-809F-12EFA2CE24A8}" srcOrd="8" destOrd="0" parTransId="{47091BBA-019C-4D6D-B646-03DFDE40EFF9}" sibTransId="{143BE937-331A-4DDC-8AC9-824BC6D4E09D}"/>
    <dgm:cxn modelId="{C25DACC9-3AE5-434F-B0F7-46E1D2D73D04}" type="presOf" srcId="{7C6DAE26-A8BB-4749-AE86-B5F1D0AFEC61}" destId="{F5ACA27E-A50A-4925-8CAD-0C2AFC3E8DD4}" srcOrd="0" destOrd="10" presId="urn:microsoft.com/office/officeart/2005/8/layout/hProcess10"/>
    <dgm:cxn modelId="{2FC8BC71-98EC-401A-BA19-3060E6077FDA}" srcId="{3CE260B4-DF2F-4459-A4AE-F6B3219FC147}" destId="{613AE895-D420-4216-A020-0EBAEBF26E36}" srcOrd="2" destOrd="0" parTransId="{6528DA91-15EA-45CE-85F3-C6DDEE9C25E5}" sibTransId="{B22B495B-BBF9-4599-B553-6599A6AC04A6}"/>
    <dgm:cxn modelId="{AE9BCF1A-EB16-4414-AD72-7B635648BA92}" srcId="{E17E74B4-DA04-444E-A4E2-1799002B9717}" destId="{E4F05A9A-6474-4AD7-91C2-C953E123D250}" srcOrd="0" destOrd="0" parTransId="{CCDB3781-671B-434F-AE2C-E0C4AB767A18}" sibTransId="{75417224-46CD-45E5-9E7F-76F8917E2FEE}"/>
    <dgm:cxn modelId="{95FDE371-FDEE-4919-B4E7-275C2875045E}" srcId="{CD0363A7-DD29-4442-AEA0-CE7C744ACD31}" destId="{A064C3F7-88CE-4C32-9791-16F567000396}" srcOrd="7" destOrd="0" parTransId="{0C3C4A92-97B9-4519-BF69-D966A15DC147}" sibTransId="{2ED8D180-F6BC-496A-9812-1D2E9F03C24F}"/>
    <dgm:cxn modelId="{9A0D4B90-66A3-4B83-9D82-8E63C7E3FFB2}" type="presOf" srcId="{7E474850-2A6A-4CFD-8860-1A7885EC1D23}" destId="{4E3948B2-2F88-4797-A946-1EBD1FAD94FE}" srcOrd="0" destOrd="6" presId="urn:microsoft.com/office/officeart/2005/8/layout/hProcess10"/>
    <dgm:cxn modelId="{AEEF1CBC-8F99-41C4-AF96-16E67000A297}" srcId="{3CE260B4-DF2F-4459-A4AE-F6B3219FC147}" destId="{285964C6-A72C-45F0-B8F8-F87AEBE4843D}" srcOrd="3" destOrd="0" parTransId="{ED78A4C6-D78D-4765-BE35-28FC8E9F581D}" sibTransId="{9A33ECD4-8D82-454C-A315-0754F8BBB773}"/>
    <dgm:cxn modelId="{CCC70D52-5D6D-47F8-AA23-F631DFBE2963}" srcId="{CD0363A7-DD29-4442-AEA0-CE7C744ACD31}" destId="{6085BDBC-9983-4CC7-B374-30D60EBEBE28}" srcOrd="2" destOrd="0" parTransId="{6F95D7CF-C51E-48C6-9431-4B6FCC01BB6C}" sibTransId="{9CA2B9B9-DD1A-4B9F-A782-A345411A4BCC}"/>
    <dgm:cxn modelId="{EA0ECD6B-D649-4E76-9A20-C6D7E1896CF9}" srcId="{CD0363A7-DD29-4442-AEA0-CE7C744ACD31}" destId="{7C6DAE26-A8BB-4749-AE86-B5F1D0AFEC61}" srcOrd="9" destOrd="0" parTransId="{4A080378-A7A4-4A3A-BB8F-F33C86AF1982}" sibTransId="{E7453C7B-3739-46C5-A8EC-2C8FEC53F8F2}"/>
    <dgm:cxn modelId="{A55AC3FD-683D-43C1-A91D-9FF8FB4A3CBB}" type="presOf" srcId="{4248DE49-986F-40EC-BD25-A9DAA5957266}" destId="{4E3948B2-2F88-4797-A946-1EBD1FAD94FE}" srcOrd="0" destOrd="3" presId="urn:microsoft.com/office/officeart/2005/8/layout/hProcess10"/>
    <dgm:cxn modelId="{0B8F34DF-57F2-48A4-9BBC-61A894F228F2}" srcId="{CD0363A7-DD29-4442-AEA0-CE7C744ACD31}" destId="{F9AE6151-7299-4BF7-9E63-5CFC4C627072}" srcOrd="4" destOrd="0" parTransId="{74877D8E-9041-48FC-B2B9-6E35B3F0320C}" sibTransId="{B57DC003-6D22-4A79-B4B0-88D4FBD86D75}"/>
    <dgm:cxn modelId="{FC3447BC-AE92-4CDD-A617-77538AFA596B}" type="presOf" srcId="{A064C3F7-88CE-4C32-9791-16F567000396}" destId="{F5ACA27E-A50A-4925-8CAD-0C2AFC3E8DD4}" srcOrd="0" destOrd="8" presId="urn:microsoft.com/office/officeart/2005/8/layout/hProcess10"/>
    <dgm:cxn modelId="{1BB5389E-904D-416C-AA30-CC770DBB0A1E}" srcId="{CD0363A7-DD29-4442-AEA0-CE7C744ACD31}" destId="{92893366-E343-496F-8EAB-FD6CDC2583EF}" srcOrd="5" destOrd="0" parTransId="{3A14F002-E1F7-4E50-90D4-5F624247E018}" sibTransId="{6313141A-A885-4E83-ABB8-BBD8A6BF7C17}"/>
    <dgm:cxn modelId="{9696630C-BE57-4970-8CD4-CC7589DBB74D}" srcId="{006147CF-DF21-40CB-A54B-377F48DE5B14}" destId="{CD0363A7-DD29-4442-AEA0-CE7C744ACD31}" srcOrd="1" destOrd="0" parTransId="{899780F8-8D85-4159-BE44-EE8FECD06209}" sibTransId="{7CBF138E-FE7D-4AEF-808E-735E8E54034E}"/>
    <dgm:cxn modelId="{5DEC88EF-8FD8-481E-BED5-EBB1889949CB}" type="presOf" srcId="{45D3A15C-EEFF-426A-97FE-0CD976258F86}" destId="{4E3948B2-2F88-4797-A946-1EBD1FAD94FE}" srcOrd="0" destOrd="0" presId="urn:microsoft.com/office/officeart/2005/8/layout/hProcess10"/>
    <dgm:cxn modelId="{DED1BBF6-659A-4F8D-9687-8A07D1136126}" type="presOf" srcId="{CD0363A7-DD29-4442-AEA0-CE7C744ACD31}" destId="{F5ACA27E-A50A-4925-8CAD-0C2AFC3E8DD4}" srcOrd="0" destOrd="0" presId="urn:microsoft.com/office/officeart/2005/8/layout/hProcess10"/>
    <dgm:cxn modelId="{0C43DC4E-2B3B-4861-9977-E083F1387AF2}" srcId="{CD0363A7-DD29-4442-AEA0-CE7C744ACD31}" destId="{ABC60024-0B7A-43F1-AE5A-2DB3A1EA04FE}" srcOrd="1" destOrd="0" parTransId="{F04824B9-0DDA-4B45-9895-B77E209932FB}" sibTransId="{F7966487-A6F0-4161-A4D5-15B606A1B815}"/>
    <dgm:cxn modelId="{060EBBCF-5D15-4E74-B58B-C1B6BFE4BD2E}" srcId="{006147CF-DF21-40CB-A54B-377F48DE5B14}" destId="{E17E74B4-DA04-444E-A4E2-1799002B9717}" srcOrd="2" destOrd="0" parTransId="{02E3A88D-A3BF-4E31-8EB8-7886A932F03C}" sibTransId="{68316412-5531-4A37-9C12-085CA9FD3532}"/>
    <dgm:cxn modelId="{A0707CB9-FA1C-415F-8353-F311A2573FD2}" type="presOf" srcId="{9550AF13-22F0-4BB8-953A-196FEA1DB7D2}" destId="{4E3948B2-2F88-4797-A946-1EBD1FAD94FE}" srcOrd="0" destOrd="13" presId="urn:microsoft.com/office/officeart/2005/8/layout/hProcess10"/>
    <dgm:cxn modelId="{4D94637E-548B-4D0D-8C9F-A9618BD9A583}" type="presOf" srcId="{613AE895-D420-4216-A020-0EBAEBF26E36}" destId="{4E3948B2-2F88-4797-A946-1EBD1FAD94FE}" srcOrd="0" destOrd="7" presId="urn:microsoft.com/office/officeart/2005/8/layout/hProcess10"/>
    <dgm:cxn modelId="{A5E6288B-7A7E-4AE5-A449-7DF17339352C}" type="presOf" srcId="{D94BA054-5DD3-4952-89C6-C01C912C9C78}" destId="{94B803DE-D296-4A48-97EE-AB2EC7F289F7}" srcOrd="1" destOrd="0" presId="urn:microsoft.com/office/officeart/2005/8/layout/hProcess10"/>
    <dgm:cxn modelId="{BD5FD93D-3CB2-4C8F-9E4A-89768AF0EB12}" type="presOf" srcId="{285964C6-A72C-45F0-B8F8-F87AEBE4843D}" destId="{4E3948B2-2F88-4797-A946-1EBD1FAD94FE}" srcOrd="0" destOrd="8" presId="urn:microsoft.com/office/officeart/2005/8/layout/hProcess10"/>
    <dgm:cxn modelId="{090B95E2-EE70-47F6-8F23-AC26ADFB4ED8}" type="presOf" srcId="{E4F05A9A-6474-4AD7-91C2-C953E123D250}" destId="{3FD5766F-3849-46A9-AA50-17F34B0965D5}" srcOrd="0" destOrd="1" presId="urn:microsoft.com/office/officeart/2005/8/layout/hProcess10"/>
    <dgm:cxn modelId="{6DFD08BC-EA4F-4720-BD02-462AB9C2E7AD}" type="presOf" srcId="{FDBDA3B4-FB68-436D-AAFF-F0507F1D0CB3}" destId="{4E3948B2-2F88-4797-A946-1EBD1FAD94FE}" srcOrd="0" destOrd="9" presId="urn:microsoft.com/office/officeart/2005/8/layout/hProcess10"/>
    <dgm:cxn modelId="{29561700-157C-4D6A-8E8E-39A3C934EFE3}" type="presOf" srcId="{7CBF138E-FE7D-4AEF-808E-735E8E54034E}" destId="{C8CF4987-0854-41A1-B895-E7EAD79D4C61}" srcOrd="0" destOrd="0" presId="urn:microsoft.com/office/officeart/2005/8/layout/hProcess10"/>
    <dgm:cxn modelId="{DE3D621E-5F35-470E-845A-86C872722A6F}" type="presOf" srcId="{B09BB690-BED2-48D2-92B3-DC2CB905FE42}" destId="{4E3948B2-2F88-4797-A946-1EBD1FAD94FE}" srcOrd="0" destOrd="12" presId="urn:microsoft.com/office/officeart/2005/8/layout/hProcess10"/>
    <dgm:cxn modelId="{0C2CE030-6D48-4B97-A84B-829423775DB4}" type="presOf" srcId="{7CBF138E-FE7D-4AEF-808E-735E8E54034E}" destId="{FAA74629-F85E-495D-A963-04962E71D06C}" srcOrd="1" destOrd="0" presId="urn:microsoft.com/office/officeart/2005/8/layout/hProcess10"/>
    <dgm:cxn modelId="{5D4592AD-1850-4D07-8D9A-7E3B41C2E4E8}" type="presOf" srcId="{F9AE6151-7299-4BF7-9E63-5CFC4C627072}" destId="{F5ACA27E-A50A-4925-8CAD-0C2AFC3E8DD4}" srcOrd="0" destOrd="5" presId="urn:microsoft.com/office/officeart/2005/8/layout/hProcess10"/>
    <dgm:cxn modelId="{C92AE841-C319-41FF-9CA6-0E2ADE98CB86}" type="presOf" srcId="{8052792B-5BF3-4323-9744-C6A5E048E82E}" destId="{F5ACA27E-A50A-4925-8CAD-0C2AFC3E8DD4}" srcOrd="0" destOrd="7" presId="urn:microsoft.com/office/officeart/2005/8/layout/hProcess10"/>
    <dgm:cxn modelId="{0B8DD436-9603-4957-9B65-BE4607BC1089}" type="presOf" srcId="{6085BDBC-9983-4CC7-B374-30D60EBEBE28}" destId="{F5ACA27E-A50A-4925-8CAD-0C2AFC3E8DD4}" srcOrd="0" destOrd="3" presId="urn:microsoft.com/office/officeart/2005/8/layout/hProcess10"/>
    <dgm:cxn modelId="{C3FE7871-3EE5-49B0-82CD-FD7520C5049C}" type="presOf" srcId="{D94BA054-5DD3-4952-89C6-C01C912C9C78}" destId="{16A2F201-BDF0-46EE-8BB9-8361D21C46B1}" srcOrd="0" destOrd="0" presId="urn:microsoft.com/office/officeart/2005/8/layout/hProcess10"/>
    <dgm:cxn modelId="{4D445DA8-9EBD-49D8-B7A8-FAD1ADA9BBC5}" type="presOf" srcId="{535F816A-8CF1-4C05-857B-0173E5C642FC}" destId="{3FD5766F-3849-46A9-AA50-17F34B0965D5}" srcOrd="0" destOrd="4" presId="urn:microsoft.com/office/officeart/2005/8/layout/hProcess10"/>
    <dgm:cxn modelId="{5F2539FF-1B22-4D03-83F6-3ECE685AA1A7}" type="presOf" srcId="{7F5C8CAF-1CC5-4E76-8ABA-AD7F98B80F66}" destId="{3FD5766F-3849-46A9-AA50-17F34B0965D5}" srcOrd="0" destOrd="2" presId="urn:microsoft.com/office/officeart/2005/8/layout/hProcess10"/>
    <dgm:cxn modelId="{7016BC8B-85BD-4E4E-95D1-114B73D2A4DF}" type="presOf" srcId="{ABC60024-0B7A-43F1-AE5A-2DB3A1EA04FE}" destId="{F5ACA27E-A50A-4925-8CAD-0C2AFC3E8DD4}" srcOrd="0" destOrd="2" presId="urn:microsoft.com/office/officeart/2005/8/layout/hProcess10"/>
    <dgm:cxn modelId="{1319AF84-959F-4A1F-B030-94F98CD37877}" type="presOf" srcId="{1EF99F6D-9ECD-4E8F-8E55-4F93A47D014E}" destId="{4E3948B2-2F88-4797-A946-1EBD1FAD94FE}" srcOrd="0" destOrd="10" presId="urn:microsoft.com/office/officeart/2005/8/layout/hProcess10"/>
    <dgm:cxn modelId="{525207AA-48D7-4C52-B765-1E77F77616D9}" srcId="{45D3A15C-EEFF-426A-97FE-0CD976258F86}" destId="{3CE260B4-DF2F-4459-A4AE-F6B3219FC147}" srcOrd="3" destOrd="0" parTransId="{A7D44F07-AD9C-4118-900B-BF341E70D4CA}" sibTransId="{FE0E3283-E18C-4C4A-803B-51629D5D98CD}"/>
    <dgm:cxn modelId="{36A174D0-A41A-4D47-A8CF-95CF3A56E5B1}" srcId="{45D3A15C-EEFF-426A-97FE-0CD976258F86}" destId="{3FED004D-186D-4BEB-B86B-31987335D178}" srcOrd="1" destOrd="0" parTransId="{8F874173-FFB7-4B4D-9649-59515CB8EB4C}" sibTransId="{E18BD1BD-F27C-4DEF-B092-ECC2DE0A62F2}"/>
    <dgm:cxn modelId="{FC44B8DA-49C2-48FF-8338-28226619CEA8}" type="presOf" srcId="{006147CF-DF21-40CB-A54B-377F48DE5B14}" destId="{A5A96C39-6899-4691-933C-8A665F4FDB76}" srcOrd="0" destOrd="0" presId="urn:microsoft.com/office/officeart/2005/8/layout/hProcess10"/>
    <dgm:cxn modelId="{3784CA62-DFD2-455E-A071-106EE8E3D8F1}" type="presOf" srcId="{36348B44-B844-4393-B714-4EB13E30B569}" destId="{4E3948B2-2F88-4797-A946-1EBD1FAD94FE}" srcOrd="0" destOrd="11" presId="urn:microsoft.com/office/officeart/2005/8/layout/hProcess10"/>
    <dgm:cxn modelId="{9630B638-A4B7-442D-B435-F7543BD540C9}" type="presOf" srcId="{3CE260B4-DF2F-4459-A4AE-F6B3219FC147}" destId="{4E3948B2-2F88-4797-A946-1EBD1FAD94FE}" srcOrd="0" destOrd="4" presId="urn:microsoft.com/office/officeart/2005/8/layout/hProcess10"/>
    <dgm:cxn modelId="{E1F3D003-D852-4505-BAC3-0E1CC5705016}" type="presParOf" srcId="{A5A96C39-6899-4691-933C-8A665F4FDB76}" destId="{CBC6E710-DEA5-4CE4-AAB3-1A7A1A247C5C}" srcOrd="0" destOrd="0" presId="urn:microsoft.com/office/officeart/2005/8/layout/hProcess10"/>
    <dgm:cxn modelId="{5FA4480B-0E27-461A-84DD-4B065C5F2778}" type="presParOf" srcId="{CBC6E710-DEA5-4CE4-AAB3-1A7A1A247C5C}" destId="{DD019221-06DB-4C40-9178-6E7918398BB8}" srcOrd="0" destOrd="0" presId="urn:microsoft.com/office/officeart/2005/8/layout/hProcess10"/>
    <dgm:cxn modelId="{6952882C-CEAE-498A-ADF1-FB2698058BC0}" type="presParOf" srcId="{CBC6E710-DEA5-4CE4-AAB3-1A7A1A247C5C}" destId="{4E3948B2-2F88-4797-A946-1EBD1FAD94FE}" srcOrd="1" destOrd="0" presId="urn:microsoft.com/office/officeart/2005/8/layout/hProcess10"/>
    <dgm:cxn modelId="{34EABBD5-6633-4A08-82AF-C8125074BD14}" type="presParOf" srcId="{A5A96C39-6899-4691-933C-8A665F4FDB76}" destId="{16A2F201-BDF0-46EE-8BB9-8361D21C46B1}" srcOrd="1" destOrd="0" presId="urn:microsoft.com/office/officeart/2005/8/layout/hProcess10"/>
    <dgm:cxn modelId="{34F813B6-5957-4137-BA1E-EEDB7DA144E4}" type="presParOf" srcId="{16A2F201-BDF0-46EE-8BB9-8361D21C46B1}" destId="{94B803DE-D296-4A48-97EE-AB2EC7F289F7}" srcOrd="0" destOrd="0" presId="urn:microsoft.com/office/officeart/2005/8/layout/hProcess10"/>
    <dgm:cxn modelId="{E6F8B67B-8838-4DCF-BD23-32D520E71EBD}" type="presParOf" srcId="{A5A96C39-6899-4691-933C-8A665F4FDB76}" destId="{E5FB4774-E76D-4DD9-A8D4-DAE65CCE3E6F}" srcOrd="2" destOrd="0" presId="urn:microsoft.com/office/officeart/2005/8/layout/hProcess10"/>
    <dgm:cxn modelId="{6986AF73-2262-47EC-83EB-F83CD3F9DA5B}" type="presParOf" srcId="{E5FB4774-E76D-4DD9-A8D4-DAE65CCE3E6F}" destId="{C3877E8C-C130-425E-BB8B-596DF8B89184}" srcOrd="0" destOrd="0" presId="urn:microsoft.com/office/officeart/2005/8/layout/hProcess10"/>
    <dgm:cxn modelId="{6D73E447-B71E-4F37-B8E1-1A5D7820B627}" type="presParOf" srcId="{E5FB4774-E76D-4DD9-A8D4-DAE65CCE3E6F}" destId="{F5ACA27E-A50A-4925-8CAD-0C2AFC3E8DD4}" srcOrd="1" destOrd="0" presId="urn:microsoft.com/office/officeart/2005/8/layout/hProcess10"/>
    <dgm:cxn modelId="{6D32B4EE-32B4-4E5C-809B-E6C33D77D88E}" type="presParOf" srcId="{A5A96C39-6899-4691-933C-8A665F4FDB76}" destId="{C8CF4987-0854-41A1-B895-E7EAD79D4C61}" srcOrd="3" destOrd="0" presId="urn:microsoft.com/office/officeart/2005/8/layout/hProcess10"/>
    <dgm:cxn modelId="{76481262-BCDD-43B0-B01D-F4412142259E}" type="presParOf" srcId="{C8CF4987-0854-41A1-B895-E7EAD79D4C61}" destId="{FAA74629-F85E-495D-A963-04962E71D06C}" srcOrd="0" destOrd="0" presId="urn:microsoft.com/office/officeart/2005/8/layout/hProcess10"/>
    <dgm:cxn modelId="{9DB518F6-7ACE-47E1-BF46-939B5564A921}" type="presParOf" srcId="{A5A96C39-6899-4691-933C-8A665F4FDB76}" destId="{1039D943-888D-424C-90F2-7F98CB348A3C}" srcOrd="4" destOrd="0" presId="urn:microsoft.com/office/officeart/2005/8/layout/hProcess10"/>
    <dgm:cxn modelId="{E6418503-6EF3-4C41-BDEE-C4F625E9152C}" type="presParOf" srcId="{1039D943-888D-424C-90F2-7F98CB348A3C}" destId="{6D1121DB-AF3F-4578-B539-344F0382C0E8}" srcOrd="0" destOrd="0" presId="urn:microsoft.com/office/officeart/2005/8/layout/hProcess10"/>
    <dgm:cxn modelId="{967906FE-F07C-44C7-8FB3-3A780CFF7454}" type="presParOf" srcId="{1039D943-888D-424C-90F2-7F98CB348A3C}" destId="{3FD5766F-3849-46A9-AA50-17F34B0965D5}"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6147CF-DF21-40CB-A54B-377F48DE5B14}" type="doc">
      <dgm:prSet loTypeId="urn:microsoft.com/office/officeart/2005/8/layout/hProcess10" loCatId="picture" qsTypeId="urn:microsoft.com/office/officeart/2005/8/quickstyle/simple1" qsCatId="simple" csTypeId="urn:microsoft.com/office/officeart/2005/8/colors/colorful5" csCatId="colorful" phldr="1"/>
      <dgm:spPr/>
      <dgm:t>
        <a:bodyPr/>
        <a:lstStyle/>
        <a:p>
          <a:endParaRPr lang="es-CL"/>
        </a:p>
      </dgm:t>
    </dgm:pt>
    <dgm:pt modelId="{45D3A15C-EEFF-426A-97FE-0CD976258F86}">
      <dgm:prSet phldrT="[Texto]"/>
      <dgm:spPr/>
      <dgm:t>
        <a:bodyPr/>
        <a:lstStyle/>
        <a:p>
          <a:pPr algn="ctr"/>
          <a:r>
            <a:rPr lang="es-CL" sz="1400" dirty="0">
              <a:solidFill>
                <a:schemeClr val="tx1"/>
              </a:solidFill>
            </a:rPr>
            <a:t>REVISIÓN ANTECEDENTES PRIMARIOS Y SECUNDARIOS</a:t>
          </a:r>
        </a:p>
        <a:p>
          <a:pPr algn="ctr"/>
          <a:endParaRPr lang="es-CL" sz="1400" dirty="0">
            <a:solidFill>
              <a:schemeClr val="tx1"/>
            </a:solidFill>
          </a:endParaRPr>
        </a:p>
      </dgm:t>
    </dgm:pt>
    <dgm:pt modelId="{BFCD8A2A-B862-4EA1-9550-EEDF4AC1237F}" type="parTrans" cxnId="{842E24F3-523B-441F-82FC-759260882FE3}">
      <dgm:prSet/>
      <dgm:spPr/>
      <dgm:t>
        <a:bodyPr/>
        <a:lstStyle/>
        <a:p>
          <a:endParaRPr lang="es-CL"/>
        </a:p>
      </dgm:t>
    </dgm:pt>
    <dgm:pt modelId="{D94BA054-5DD3-4952-89C6-C01C912C9C78}" type="sibTrans" cxnId="{842E24F3-523B-441F-82FC-759260882FE3}">
      <dgm:prSet/>
      <dgm:spPr/>
      <dgm:t>
        <a:bodyPr/>
        <a:lstStyle/>
        <a:p>
          <a:endParaRPr lang="es-CL"/>
        </a:p>
      </dgm:t>
    </dgm:pt>
    <dgm:pt modelId="{E17E74B4-DA04-444E-A4E2-1799002B9717}">
      <dgm:prSet phldrT="[Texto]" custT="1"/>
      <dgm:spPr/>
      <dgm:t>
        <a:bodyPr/>
        <a:lstStyle/>
        <a:p>
          <a:pPr algn="ctr"/>
          <a:r>
            <a:rPr lang="es-CL" sz="1600" dirty="0">
              <a:solidFill>
                <a:schemeClr val="tx1"/>
              </a:solidFill>
            </a:rPr>
            <a:t>EVALUACIÓN DE RESULTADOS Y ANALISIS DEL ESTUDIO</a:t>
          </a:r>
        </a:p>
        <a:p>
          <a:pPr algn="ctr"/>
          <a:r>
            <a:rPr lang="es-CL" sz="1600" dirty="0">
              <a:solidFill>
                <a:schemeClr val="tx1"/>
              </a:solidFill>
            </a:rPr>
            <a:t>  </a:t>
          </a:r>
          <a:r>
            <a:rPr lang="es-CL" sz="1300" dirty="0">
              <a:solidFill>
                <a:schemeClr val="tx1"/>
              </a:solidFill>
            </a:rPr>
            <a:t>A través de:</a:t>
          </a:r>
        </a:p>
      </dgm:t>
    </dgm:pt>
    <dgm:pt modelId="{02E3A88D-A3BF-4E31-8EB8-7886A932F03C}" type="parTrans" cxnId="{060EBBCF-5D15-4E74-B58B-C1B6BFE4BD2E}">
      <dgm:prSet/>
      <dgm:spPr/>
      <dgm:t>
        <a:bodyPr/>
        <a:lstStyle/>
        <a:p>
          <a:endParaRPr lang="es-CL"/>
        </a:p>
      </dgm:t>
    </dgm:pt>
    <dgm:pt modelId="{68316412-5531-4A37-9C12-085CA9FD3532}" type="sibTrans" cxnId="{060EBBCF-5D15-4E74-B58B-C1B6BFE4BD2E}">
      <dgm:prSet/>
      <dgm:spPr/>
      <dgm:t>
        <a:bodyPr/>
        <a:lstStyle/>
        <a:p>
          <a:endParaRPr lang="es-CL"/>
        </a:p>
      </dgm:t>
    </dgm:pt>
    <dgm:pt modelId="{CD0363A7-DD29-4442-AEA0-CE7C744ACD31}">
      <dgm:prSet phldrT="[Texto]" custT="1"/>
      <dgm:spPr/>
      <dgm:t>
        <a:bodyPr/>
        <a:lstStyle/>
        <a:p>
          <a:pPr algn="ctr"/>
          <a:r>
            <a:rPr lang="es-CL" sz="1300" dirty="0">
              <a:solidFill>
                <a:schemeClr val="tx1"/>
              </a:solidFill>
            </a:rPr>
            <a:t>GENERACIIÓN Y DEFINICIÓN DE SET DE INDICADORES</a:t>
          </a:r>
        </a:p>
        <a:p>
          <a:pPr algn="ctr"/>
          <a:endParaRPr lang="es-CL" sz="1300" dirty="0">
            <a:solidFill>
              <a:schemeClr val="tx1"/>
            </a:solidFill>
          </a:endParaRPr>
        </a:p>
        <a:p>
          <a:pPr algn="ctr"/>
          <a:r>
            <a:rPr lang="es-CL" sz="1300" dirty="0">
              <a:solidFill>
                <a:schemeClr val="tx1"/>
              </a:solidFill>
            </a:rPr>
            <a:t>A través de : </a:t>
          </a:r>
        </a:p>
        <a:p>
          <a:pPr algn="ctr"/>
          <a:endParaRPr lang="es-CL" sz="1300" dirty="0">
            <a:solidFill>
              <a:schemeClr val="tx1"/>
            </a:solidFill>
          </a:endParaRPr>
        </a:p>
      </dgm:t>
    </dgm:pt>
    <dgm:pt modelId="{899780F8-8D85-4159-BE44-EE8FECD06209}" type="parTrans" cxnId="{9696630C-BE57-4970-8CD4-CC7589DBB74D}">
      <dgm:prSet/>
      <dgm:spPr/>
      <dgm:t>
        <a:bodyPr/>
        <a:lstStyle/>
        <a:p>
          <a:endParaRPr lang="es-CL"/>
        </a:p>
      </dgm:t>
    </dgm:pt>
    <dgm:pt modelId="{7CBF138E-FE7D-4AEF-808E-735E8E54034E}" type="sibTrans" cxnId="{9696630C-BE57-4970-8CD4-CC7589DBB74D}">
      <dgm:prSet/>
      <dgm:spPr/>
      <dgm:t>
        <a:bodyPr/>
        <a:lstStyle/>
        <a:p>
          <a:endParaRPr lang="es-CL"/>
        </a:p>
      </dgm:t>
    </dgm:pt>
    <dgm:pt modelId="{B578E642-151C-4587-9F8E-44E3465D4D21}">
      <dgm:prSet phldrT="[Texto]" custT="1"/>
      <dgm:spPr/>
      <dgm:t>
        <a:bodyPr/>
        <a:lstStyle/>
        <a:p>
          <a:pPr algn="l"/>
          <a:r>
            <a:rPr lang="es-CL" sz="1200" dirty="0"/>
            <a:t>Definición de calidad</a:t>
          </a:r>
        </a:p>
      </dgm:t>
    </dgm:pt>
    <dgm:pt modelId="{12E2EA3E-852C-45E3-9A76-2B7D29E5FC1F}" type="parTrans" cxnId="{F303424E-99E9-440A-9EE1-7FD5B609E036}">
      <dgm:prSet/>
      <dgm:spPr/>
      <dgm:t>
        <a:bodyPr/>
        <a:lstStyle/>
        <a:p>
          <a:endParaRPr lang="es-CL"/>
        </a:p>
      </dgm:t>
    </dgm:pt>
    <dgm:pt modelId="{27467729-3738-4D1F-818B-5FBB6B54282D}" type="sibTrans" cxnId="{F303424E-99E9-440A-9EE1-7FD5B609E036}">
      <dgm:prSet/>
      <dgm:spPr/>
      <dgm:t>
        <a:bodyPr/>
        <a:lstStyle/>
        <a:p>
          <a:endParaRPr lang="es-CL"/>
        </a:p>
      </dgm:t>
    </dgm:pt>
    <dgm:pt modelId="{535F816A-8CF1-4C05-857B-0173E5C642FC}">
      <dgm:prSet phldrT="[Texto]" custT="1"/>
      <dgm:spPr/>
      <dgm:t>
        <a:bodyPr/>
        <a:lstStyle/>
        <a:p>
          <a:pPr algn="l"/>
          <a:r>
            <a:rPr lang="es-CL" sz="1400" dirty="0"/>
            <a:t>Generación de base de datos</a:t>
          </a:r>
        </a:p>
      </dgm:t>
    </dgm:pt>
    <dgm:pt modelId="{C41B9323-DB9B-4413-9C0D-134F3169C09B}" type="sibTrans" cxnId="{7D242E82-4657-4551-85B6-2B424BCDED2F}">
      <dgm:prSet/>
      <dgm:spPr/>
      <dgm:t>
        <a:bodyPr/>
        <a:lstStyle/>
        <a:p>
          <a:endParaRPr lang="es-CL"/>
        </a:p>
      </dgm:t>
    </dgm:pt>
    <dgm:pt modelId="{4E0F542C-BEFF-446D-9E18-11AAA225AFA5}" type="parTrans" cxnId="{7D242E82-4657-4551-85B6-2B424BCDED2F}">
      <dgm:prSet/>
      <dgm:spPr/>
      <dgm:t>
        <a:bodyPr/>
        <a:lstStyle/>
        <a:p>
          <a:endParaRPr lang="es-CL"/>
        </a:p>
      </dgm:t>
    </dgm:pt>
    <dgm:pt modelId="{7F1173AB-0578-4937-850E-CB090B8BDE06}">
      <dgm:prSet phldrT="[Texto]"/>
      <dgm:spPr/>
      <dgm:t>
        <a:bodyPr/>
        <a:lstStyle/>
        <a:p>
          <a:pPr algn="l"/>
          <a:endParaRPr lang="es-CL" sz="1200" dirty="0"/>
        </a:p>
      </dgm:t>
    </dgm:pt>
    <dgm:pt modelId="{12D21E51-6176-4AFE-9905-CE24B96EFB73}" type="parTrans" cxnId="{10848E43-2C63-4082-A946-8980D0C10D23}">
      <dgm:prSet/>
      <dgm:spPr/>
      <dgm:t>
        <a:bodyPr/>
        <a:lstStyle/>
        <a:p>
          <a:endParaRPr lang="es-CL"/>
        </a:p>
      </dgm:t>
    </dgm:pt>
    <dgm:pt modelId="{45DD9C6E-0977-42E2-B413-D9F263943196}" type="sibTrans" cxnId="{10848E43-2C63-4082-A946-8980D0C10D23}">
      <dgm:prSet/>
      <dgm:spPr/>
      <dgm:t>
        <a:bodyPr/>
        <a:lstStyle/>
        <a:p>
          <a:endParaRPr lang="es-CL"/>
        </a:p>
      </dgm:t>
    </dgm:pt>
    <dgm:pt modelId="{B68A5651-B1C3-4DA4-9EFD-650B0A854FC7}">
      <dgm:prSet phldrT="[Texto]" custT="1"/>
      <dgm:spPr/>
      <dgm:t>
        <a:bodyPr/>
        <a:lstStyle/>
        <a:p>
          <a:pPr algn="l"/>
          <a:r>
            <a:rPr lang="es-CL" sz="1200" dirty="0">
              <a:solidFill>
                <a:schemeClr val="bg1"/>
              </a:solidFill>
            </a:rPr>
            <a:t> Indicadores existentes de calidad de materia prima jibia o recursos afines</a:t>
          </a:r>
        </a:p>
      </dgm:t>
    </dgm:pt>
    <dgm:pt modelId="{B2358AE5-AE06-4EC6-B0DD-A13746AE8FCD}" type="parTrans" cxnId="{0EEDA3D7-CBA5-4B00-92D4-E931509DF748}">
      <dgm:prSet/>
      <dgm:spPr/>
      <dgm:t>
        <a:bodyPr/>
        <a:lstStyle/>
        <a:p>
          <a:endParaRPr lang="es-CL"/>
        </a:p>
      </dgm:t>
    </dgm:pt>
    <dgm:pt modelId="{C26C8EB7-20E7-4750-87EF-6EECC55CD961}" type="sibTrans" cxnId="{0EEDA3D7-CBA5-4B00-92D4-E931509DF748}">
      <dgm:prSet/>
      <dgm:spPr/>
      <dgm:t>
        <a:bodyPr/>
        <a:lstStyle/>
        <a:p>
          <a:endParaRPr lang="es-CL"/>
        </a:p>
      </dgm:t>
    </dgm:pt>
    <dgm:pt modelId="{49580288-4867-4C08-BEEA-1D9E6C661A58}">
      <dgm:prSet phldrT="[Texto]" custT="1"/>
      <dgm:spPr/>
      <dgm:t>
        <a:bodyPr/>
        <a:lstStyle/>
        <a:p>
          <a:pPr algn="l"/>
          <a:r>
            <a:rPr lang="es-CL" sz="1200" dirty="0">
              <a:solidFill>
                <a:schemeClr val="bg1"/>
              </a:solidFill>
            </a:rPr>
            <a:t>Percepción de calidad de materia prima</a:t>
          </a:r>
        </a:p>
      </dgm:t>
    </dgm:pt>
    <dgm:pt modelId="{E6C2DE89-D3D9-42CA-8BCC-749F1FE76521}" type="parTrans" cxnId="{9957CC64-DD8A-4BBE-908D-B9303C8613B5}">
      <dgm:prSet/>
      <dgm:spPr/>
      <dgm:t>
        <a:bodyPr/>
        <a:lstStyle/>
        <a:p>
          <a:endParaRPr lang="es-CL"/>
        </a:p>
      </dgm:t>
    </dgm:pt>
    <dgm:pt modelId="{05579B78-06B4-4181-A7A0-0711523196A2}" type="sibTrans" cxnId="{9957CC64-DD8A-4BBE-908D-B9303C8613B5}">
      <dgm:prSet/>
      <dgm:spPr/>
      <dgm:t>
        <a:bodyPr/>
        <a:lstStyle/>
        <a:p>
          <a:endParaRPr lang="es-CL"/>
        </a:p>
      </dgm:t>
    </dgm:pt>
    <dgm:pt modelId="{9E087CB3-C003-41DC-A4A4-A804802156B5}">
      <dgm:prSet phldrT="[Texto]" custT="1"/>
      <dgm:spPr/>
      <dgm:t>
        <a:bodyPr/>
        <a:lstStyle/>
        <a:p>
          <a:pPr algn="l"/>
          <a:r>
            <a:rPr lang="es-CL" sz="1200" dirty="0">
              <a:solidFill>
                <a:schemeClr val="bg1"/>
              </a:solidFill>
            </a:rPr>
            <a:t>Actores relevantes (representantes plantas de proceso / organizaciones ligadas al rubro)</a:t>
          </a:r>
        </a:p>
      </dgm:t>
    </dgm:pt>
    <dgm:pt modelId="{E50DC184-99BE-4EF9-95C7-80A4B5DC4B9C}" type="parTrans" cxnId="{109F8DF7-3BA8-4A2E-9777-5F8528BB2648}">
      <dgm:prSet/>
      <dgm:spPr/>
      <dgm:t>
        <a:bodyPr/>
        <a:lstStyle/>
        <a:p>
          <a:endParaRPr lang="es-CL"/>
        </a:p>
      </dgm:t>
    </dgm:pt>
    <dgm:pt modelId="{6709948E-1F37-4799-95BA-588BE82EDD1D}" type="sibTrans" cxnId="{109F8DF7-3BA8-4A2E-9777-5F8528BB2648}">
      <dgm:prSet/>
      <dgm:spPr/>
      <dgm:t>
        <a:bodyPr/>
        <a:lstStyle/>
        <a:p>
          <a:endParaRPr lang="es-CL"/>
        </a:p>
      </dgm:t>
    </dgm:pt>
    <dgm:pt modelId="{2AB6EFA0-DDCC-43BD-9289-D297A191CB64}">
      <dgm:prSet phldrT="[Texto]" custT="1"/>
      <dgm:spPr/>
      <dgm:t>
        <a:bodyPr/>
        <a:lstStyle/>
        <a:p>
          <a:pPr algn="l"/>
          <a:r>
            <a:rPr lang="es-CL" sz="1200" dirty="0">
              <a:solidFill>
                <a:schemeClr val="bg1"/>
              </a:solidFill>
            </a:rPr>
            <a:t> Variables obtenidas en objetivo 1</a:t>
          </a:r>
        </a:p>
      </dgm:t>
    </dgm:pt>
    <dgm:pt modelId="{A32526E7-FD91-43BE-830E-D3EB9A2701C3}" type="parTrans" cxnId="{FAC8493F-C5D1-455D-ACD5-DDF6E8A03E23}">
      <dgm:prSet/>
      <dgm:spPr/>
      <dgm:t>
        <a:bodyPr/>
        <a:lstStyle/>
        <a:p>
          <a:endParaRPr lang="es-CL"/>
        </a:p>
      </dgm:t>
    </dgm:pt>
    <dgm:pt modelId="{4474D038-A06C-4D2A-B5CF-0EF11FB09BD1}" type="sibTrans" cxnId="{FAC8493F-C5D1-455D-ACD5-DDF6E8A03E23}">
      <dgm:prSet/>
      <dgm:spPr/>
      <dgm:t>
        <a:bodyPr/>
        <a:lstStyle/>
        <a:p>
          <a:endParaRPr lang="es-CL"/>
        </a:p>
      </dgm:t>
    </dgm:pt>
    <dgm:pt modelId="{1E99E108-8D1B-456D-AAD0-A578FF0C6664}">
      <dgm:prSet phldrT="[Texto]" custT="1"/>
      <dgm:spPr/>
      <dgm:t>
        <a:bodyPr/>
        <a:lstStyle/>
        <a:p>
          <a:pPr algn="l"/>
          <a:endParaRPr lang="es-CL" sz="1200" dirty="0">
            <a:solidFill>
              <a:schemeClr val="bg1"/>
            </a:solidFill>
          </a:endParaRPr>
        </a:p>
      </dgm:t>
    </dgm:pt>
    <dgm:pt modelId="{EAD0CBC1-8849-436B-9E86-872E39F88DAD}" type="parTrans" cxnId="{F8EA85D6-2E55-43B7-8102-99041CC58643}">
      <dgm:prSet/>
      <dgm:spPr/>
      <dgm:t>
        <a:bodyPr/>
        <a:lstStyle/>
        <a:p>
          <a:endParaRPr lang="es-CL"/>
        </a:p>
      </dgm:t>
    </dgm:pt>
    <dgm:pt modelId="{D06DA84E-2548-46C9-B445-8F75FEADF36E}" type="sibTrans" cxnId="{F8EA85D6-2E55-43B7-8102-99041CC58643}">
      <dgm:prSet/>
      <dgm:spPr/>
      <dgm:t>
        <a:bodyPr/>
        <a:lstStyle/>
        <a:p>
          <a:endParaRPr lang="es-CL"/>
        </a:p>
      </dgm:t>
    </dgm:pt>
    <dgm:pt modelId="{A6C66244-95F1-4CC9-9CA1-29205D96F4A6}">
      <dgm:prSet phldrT="[Texto]" custT="1"/>
      <dgm:spPr/>
      <dgm:t>
        <a:bodyPr/>
        <a:lstStyle/>
        <a:p>
          <a:pPr algn="l"/>
          <a:endParaRPr lang="es-CL" sz="1200" dirty="0">
            <a:solidFill>
              <a:schemeClr val="bg1"/>
            </a:solidFill>
          </a:endParaRPr>
        </a:p>
      </dgm:t>
    </dgm:pt>
    <dgm:pt modelId="{01F16076-A5F5-4B3A-98B9-FDAE4478ED74}" type="parTrans" cxnId="{1394EFA9-22D7-4138-9052-A0180ED2D6F2}">
      <dgm:prSet/>
      <dgm:spPr/>
      <dgm:t>
        <a:bodyPr/>
        <a:lstStyle/>
        <a:p>
          <a:endParaRPr lang="es-CL"/>
        </a:p>
      </dgm:t>
    </dgm:pt>
    <dgm:pt modelId="{7B4076B2-6E77-4A61-B7DC-0155269400E1}" type="sibTrans" cxnId="{1394EFA9-22D7-4138-9052-A0180ED2D6F2}">
      <dgm:prSet/>
      <dgm:spPr/>
      <dgm:t>
        <a:bodyPr/>
        <a:lstStyle/>
        <a:p>
          <a:endParaRPr lang="es-CL"/>
        </a:p>
      </dgm:t>
    </dgm:pt>
    <dgm:pt modelId="{60BE1CE2-CF48-4A19-87BA-0A063CB869B3}">
      <dgm:prSet phldrT="[Texto]" custT="1"/>
      <dgm:spPr/>
      <dgm:t>
        <a:bodyPr/>
        <a:lstStyle/>
        <a:p>
          <a:pPr algn="l"/>
          <a:endParaRPr lang="es-CL" sz="1200" dirty="0">
            <a:solidFill>
              <a:schemeClr val="bg1"/>
            </a:solidFill>
          </a:endParaRPr>
        </a:p>
      </dgm:t>
    </dgm:pt>
    <dgm:pt modelId="{BB44F276-7E67-458B-B9F9-5E3104E3254D}" type="parTrans" cxnId="{372070AA-7D93-47F6-8EFF-6926D28E05DB}">
      <dgm:prSet/>
      <dgm:spPr/>
      <dgm:t>
        <a:bodyPr/>
        <a:lstStyle/>
        <a:p>
          <a:endParaRPr lang="es-CL"/>
        </a:p>
      </dgm:t>
    </dgm:pt>
    <dgm:pt modelId="{D0840C41-1D98-471C-B83C-D301529557DE}" type="sibTrans" cxnId="{372070AA-7D93-47F6-8EFF-6926D28E05DB}">
      <dgm:prSet/>
      <dgm:spPr/>
      <dgm:t>
        <a:bodyPr/>
        <a:lstStyle/>
        <a:p>
          <a:endParaRPr lang="es-CL"/>
        </a:p>
      </dgm:t>
    </dgm:pt>
    <dgm:pt modelId="{DBEBE5D1-BE69-48E9-989B-B1EA285F1B50}">
      <dgm:prSet phldrT="[Texto]" custT="1"/>
      <dgm:spPr/>
      <dgm:t>
        <a:bodyPr/>
        <a:lstStyle/>
        <a:p>
          <a:pPr algn="l"/>
          <a:r>
            <a:rPr lang="es-CL" sz="1200" dirty="0"/>
            <a:t> Definición de variables</a:t>
          </a:r>
        </a:p>
      </dgm:t>
    </dgm:pt>
    <dgm:pt modelId="{D513E1F3-6C9B-41F6-A3D9-23E2D200D782}" type="parTrans" cxnId="{A2F04F73-F25B-4BEC-A9E9-DF98E19FB65C}">
      <dgm:prSet/>
      <dgm:spPr/>
      <dgm:t>
        <a:bodyPr/>
        <a:lstStyle/>
        <a:p>
          <a:endParaRPr lang="es-CL"/>
        </a:p>
      </dgm:t>
    </dgm:pt>
    <dgm:pt modelId="{C704665C-E370-4CE6-9BCE-25E2E1C72EE0}" type="sibTrans" cxnId="{A2F04F73-F25B-4BEC-A9E9-DF98E19FB65C}">
      <dgm:prSet/>
      <dgm:spPr/>
      <dgm:t>
        <a:bodyPr/>
        <a:lstStyle/>
        <a:p>
          <a:endParaRPr lang="es-CL"/>
        </a:p>
      </dgm:t>
    </dgm:pt>
    <dgm:pt modelId="{6584F7B9-0C22-4945-86BC-1DFF5BC0999A}">
      <dgm:prSet phldrT="[Texto]" custT="1"/>
      <dgm:spPr/>
      <dgm:t>
        <a:bodyPr/>
        <a:lstStyle/>
        <a:p>
          <a:pPr algn="l"/>
          <a:r>
            <a:rPr lang="es-CL" sz="1200" dirty="0"/>
            <a:t> Validación de las variables </a:t>
          </a:r>
        </a:p>
      </dgm:t>
    </dgm:pt>
    <dgm:pt modelId="{7DFF6B93-D374-4396-8BC9-B6E16F2D8B56}" type="parTrans" cxnId="{806F3D3E-F1D0-469B-ABDB-C476BD139605}">
      <dgm:prSet/>
      <dgm:spPr/>
      <dgm:t>
        <a:bodyPr/>
        <a:lstStyle/>
        <a:p>
          <a:endParaRPr lang="es-CL"/>
        </a:p>
      </dgm:t>
    </dgm:pt>
    <dgm:pt modelId="{8BDBD792-78C8-4C8C-AD17-879B56DD669E}" type="sibTrans" cxnId="{806F3D3E-F1D0-469B-ABDB-C476BD139605}">
      <dgm:prSet/>
      <dgm:spPr/>
      <dgm:t>
        <a:bodyPr/>
        <a:lstStyle/>
        <a:p>
          <a:endParaRPr lang="es-CL"/>
        </a:p>
      </dgm:t>
    </dgm:pt>
    <dgm:pt modelId="{A5409057-9DA8-4952-BD72-098F39CFEC36}">
      <dgm:prSet phldrT="[Texto]" custT="1"/>
      <dgm:spPr/>
      <dgm:t>
        <a:bodyPr/>
        <a:lstStyle/>
        <a:p>
          <a:pPr algn="l"/>
          <a:r>
            <a:rPr lang="es-CL" sz="1400" dirty="0"/>
            <a:t> Aplicación de indicadores en caso estudio</a:t>
          </a:r>
        </a:p>
      </dgm:t>
    </dgm:pt>
    <dgm:pt modelId="{4B3A1A69-713E-4067-AA36-452C6D9C1A9E}" type="parTrans" cxnId="{732D77DB-ABBA-4B87-8066-AB7268514170}">
      <dgm:prSet/>
      <dgm:spPr/>
      <dgm:t>
        <a:bodyPr/>
        <a:lstStyle/>
        <a:p>
          <a:endParaRPr lang="es-CL"/>
        </a:p>
      </dgm:t>
    </dgm:pt>
    <dgm:pt modelId="{838F3237-70EF-440C-BB43-3BC09A205FC1}" type="sibTrans" cxnId="{732D77DB-ABBA-4B87-8066-AB7268514170}">
      <dgm:prSet/>
      <dgm:spPr/>
      <dgm:t>
        <a:bodyPr/>
        <a:lstStyle/>
        <a:p>
          <a:endParaRPr lang="es-CL"/>
        </a:p>
      </dgm:t>
    </dgm:pt>
    <dgm:pt modelId="{A5A96C39-6899-4691-933C-8A665F4FDB76}" type="pres">
      <dgm:prSet presAssocID="{006147CF-DF21-40CB-A54B-377F48DE5B14}" presName="Name0" presStyleCnt="0">
        <dgm:presLayoutVars>
          <dgm:dir/>
          <dgm:resizeHandles val="exact"/>
        </dgm:presLayoutVars>
      </dgm:prSet>
      <dgm:spPr/>
      <dgm:t>
        <a:bodyPr/>
        <a:lstStyle/>
        <a:p>
          <a:endParaRPr lang="es-ES"/>
        </a:p>
      </dgm:t>
    </dgm:pt>
    <dgm:pt modelId="{CBC6E710-DEA5-4CE4-AAB3-1A7A1A247C5C}" type="pres">
      <dgm:prSet presAssocID="{45D3A15C-EEFF-426A-97FE-0CD976258F86}" presName="composite" presStyleCnt="0"/>
      <dgm:spPr/>
    </dgm:pt>
    <dgm:pt modelId="{DD019221-06DB-4C40-9178-6E7918398BB8}" type="pres">
      <dgm:prSet presAssocID="{45D3A15C-EEFF-426A-97FE-0CD976258F86}" presName="imagSh" presStyleLbl="bgImgPlace1" presStyleIdx="0" presStyleCnt="3" custScaleX="76075" custScaleY="67594" custLinFactNeighborX="19190" custLinFactNeighborY="-26529"/>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4E3948B2-2F88-4797-A946-1EBD1FAD94FE}" type="pres">
      <dgm:prSet presAssocID="{45D3A15C-EEFF-426A-97FE-0CD976258F86}" presName="txNode" presStyleLbl="node1" presStyleIdx="0" presStyleCnt="3" custScaleX="100000" custScaleY="129264" custLinFactNeighborX="25752" custLinFactNeighborY="-10173">
        <dgm:presLayoutVars>
          <dgm:bulletEnabled val="1"/>
        </dgm:presLayoutVars>
      </dgm:prSet>
      <dgm:spPr/>
      <dgm:t>
        <a:bodyPr/>
        <a:lstStyle/>
        <a:p>
          <a:endParaRPr lang="es-ES"/>
        </a:p>
      </dgm:t>
    </dgm:pt>
    <dgm:pt modelId="{16A2F201-BDF0-46EE-8BB9-8361D21C46B1}" type="pres">
      <dgm:prSet presAssocID="{D94BA054-5DD3-4952-89C6-C01C912C9C78}" presName="sibTrans" presStyleLbl="sibTrans2D1" presStyleIdx="0" presStyleCnt="2" custScaleX="90366" custScaleY="82879"/>
      <dgm:spPr/>
      <dgm:t>
        <a:bodyPr/>
        <a:lstStyle/>
        <a:p>
          <a:endParaRPr lang="es-ES"/>
        </a:p>
      </dgm:t>
    </dgm:pt>
    <dgm:pt modelId="{94B803DE-D296-4A48-97EE-AB2EC7F289F7}" type="pres">
      <dgm:prSet presAssocID="{D94BA054-5DD3-4952-89C6-C01C912C9C78}" presName="connTx" presStyleLbl="sibTrans2D1" presStyleIdx="0" presStyleCnt="2"/>
      <dgm:spPr/>
      <dgm:t>
        <a:bodyPr/>
        <a:lstStyle/>
        <a:p>
          <a:endParaRPr lang="es-ES"/>
        </a:p>
      </dgm:t>
    </dgm:pt>
    <dgm:pt modelId="{E5FB4774-E76D-4DD9-A8D4-DAE65CCE3E6F}" type="pres">
      <dgm:prSet presAssocID="{CD0363A7-DD29-4442-AEA0-CE7C744ACD31}" presName="composite" presStyleCnt="0"/>
      <dgm:spPr/>
    </dgm:pt>
    <dgm:pt modelId="{C3877E8C-C130-425E-BB8B-596DF8B89184}" type="pres">
      <dgm:prSet presAssocID="{CD0363A7-DD29-4442-AEA0-CE7C744ACD31}" presName="imagSh" presStyleLbl="bgImgPlace1" presStyleIdx="1" presStyleCnt="3" custScaleX="77435" custScaleY="65275" custLinFactNeighborX="-1521" custLinFactNeighborY="-24052"/>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F5ACA27E-A50A-4925-8CAD-0C2AFC3E8DD4}" type="pres">
      <dgm:prSet presAssocID="{CD0363A7-DD29-4442-AEA0-CE7C744ACD31}" presName="txNode" presStyleLbl="node1" presStyleIdx="1" presStyleCnt="3" custScaleY="129264" custLinFactNeighborX="3398" custLinFactNeighborY="-8548">
        <dgm:presLayoutVars>
          <dgm:bulletEnabled val="1"/>
        </dgm:presLayoutVars>
      </dgm:prSet>
      <dgm:spPr/>
      <dgm:t>
        <a:bodyPr/>
        <a:lstStyle/>
        <a:p>
          <a:endParaRPr lang="es-ES"/>
        </a:p>
      </dgm:t>
    </dgm:pt>
    <dgm:pt modelId="{C8CF4987-0854-41A1-B895-E7EAD79D4C61}" type="pres">
      <dgm:prSet presAssocID="{7CBF138E-FE7D-4AEF-808E-735E8E54034E}" presName="sibTrans" presStyleLbl="sibTrans2D1" presStyleIdx="1" presStyleCnt="2"/>
      <dgm:spPr/>
      <dgm:t>
        <a:bodyPr/>
        <a:lstStyle/>
        <a:p>
          <a:endParaRPr lang="es-ES"/>
        </a:p>
      </dgm:t>
    </dgm:pt>
    <dgm:pt modelId="{FAA74629-F85E-495D-A963-04962E71D06C}" type="pres">
      <dgm:prSet presAssocID="{7CBF138E-FE7D-4AEF-808E-735E8E54034E}" presName="connTx" presStyleLbl="sibTrans2D1" presStyleIdx="1" presStyleCnt="2"/>
      <dgm:spPr/>
      <dgm:t>
        <a:bodyPr/>
        <a:lstStyle/>
        <a:p>
          <a:endParaRPr lang="es-ES"/>
        </a:p>
      </dgm:t>
    </dgm:pt>
    <dgm:pt modelId="{1039D943-888D-424C-90F2-7F98CB348A3C}" type="pres">
      <dgm:prSet presAssocID="{E17E74B4-DA04-444E-A4E2-1799002B9717}" presName="composite" presStyleCnt="0"/>
      <dgm:spPr/>
    </dgm:pt>
    <dgm:pt modelId="{6D1121DB-AF3F-4578-B539-344F0382C0E8}" type="pres">
      <dgm:prSet presAssocID="{E17E74B4-DA04-444E-A4E2-1799002B9717}" presName="imagSh" presStyleLbl="bgImgPlace1" presStyleIdx="2" presStyleCnt="3" custScaleX="71298" custScaleY="61673" custLinFactNeighborX="-16685" custLinFactNeighborY="-25280"/>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3FD5766F-3849-46A9-AA50-17F34B0965D5}" type="pres">
      <dgm:prSet presAssocID="{E17E74B4-DA04-444E-A4E2-1799002B9717}" presName="txNode" presStyleLbl="node1" presStyleIdx="2" presStyleCnt="3" custScaleY="129264" custLinFactNeighborX="-7798" custLinFactNeighborY="-7016">
        <dgm:presLayoutVars>
          <dgm:bulletEnabled val="1"/>
        </dgm:presLayoutVars>
      </dgm:prSet>
      <dgm:spPr/>
      <dgm:t>
        <a:bodyPr/>
        <a:lstStyle/>
        <a:p>
          <a:endParaRPr lang="es-ES"/>
        </a:p>
      </dgm:t>
    </dgm:pt>
  </dgm:ptLst>
  <dgm:cxnLst>
    <dgm:cxn modelId="{732D77DB-ABBA-4B87-8066-AB7268514170}" srcId="{E17E74B4-DA04-444E-A4E2-1799002B9717}" destId="{A5409057-9DA8-4952-BD72-098F39CFEC36}" srcOrd="2" destOrd="0" parTransId="{4B3A1A69-713E-4067-AA36-452C6D9C1A9E}" sibTransId="{838F3237-70EF-440C-BB43-3BC09A205FC1}"/>
    <dgm:cxn modelId="{9696630C-BE57-4970-8CD4-CC7589DBB74D}" srcId="{006147CF-DF21-40CB-A54B-377F48DE5B14}" destId="{CD0363A7-DD29-4442-AEA0-CE7C744ACD31}" srcOrd="1" destOrd="0" parTransId="{899780F8-8D85-4159-BE44-EE8FECD06209}" sibTransId="{7CBF138E-FE7D-4AEF-808E-735E8E54034E}"/>
    <dgm:cxn modelId="{842E24F3-523B-441F-82FC-759260882FE3}" srcId="{006147CF-DF21-40CB-A54B-377F48DE5B14}" destId="{45D3A15C-EEFF-426A-97FE-0CD976258F86}" srcOrd="0" destOrd="0" parTransId="{BFCD8A2A-B862-4EA1-9550-EEDF4AC1237F}" sibTransId="{D94BA054-5DD3-4952-89C6-C01C912C9C78}"/>
    <dgm:cxn modelId="{0C2CE030-6D48-4B97-A84B-829423775DB4}" type="presOf" srcId="{7CBF138E-FE7D-4AEF-808E-735E8E54034E}" destId="{FAA74629-F85E-495D-A963-04962E71D06C}" srcOrd="1" destOrd="0" presId="urn:microsoft.com/office/officeart/2005/8/layout/hProcess10"/>
    <dgm:cxn modelId="{F8EA85D6-2E55-43B7-8102-99041CC58643}" srcId="{45D3A15C-EEFF-426A-97FE-0CD976258F86}" destId="{1E99E108-8D1B-456D-AAD0-A578FF0C6664}" srcOrd="3" destOrd="0" parTransId="{EAD0CBC1-8849-436B-9E86-872E39F88DAD}" sibTransId="{D06DA84E-2548-46C9-B445-8F75FEADF36E}"/>
    <dgm:cxn modelId="{29561700-157C-4D6A-8E8E-39A3C934EFE3}" type="presOf" srcId="{7CBF138E-FE7D-4AEF-808E-735E8E54034E}" destId="{C8CF4987-0854-41A1-B895-E7EAD79D4C61}" srcOrd="0" destOrd="0" presId="urn:microsoft.com/office/officeart/2005/8/layout/hProcess10"/>
    <dgm:cxn modelId="{806F3D3E-F1D0-469B-ABDB-C476BD139605}" srcId="{CD0363A7-DD29-4442-AEA0-CE7C744ACD31}" destId="{6584F7B9-0C22-4945-86BC-1DFF5BC0999A}" srcOrd="2" destOrd="0" parTransId="{7DFF6B93-D374-4396-8BC9-B6E16F2D8B56}" sibTransId="{8BDBD792-78C8-4C8C-AD17-879B56DD669E}"/>
    <dgm:cxn modelId="{0EEDA3D7-CBA5-4B00-92D4-E931509DF748}" srcId="{45D3A15C-EEFF-426A-97FE-0CD976258F86}" destId="{B68A5651-B1C3-4DA4-9EFD-650B0A854FC7}" srcOrd="2" destOrd="0" parTransId="{B2358AE5-AE06-4EC6-B0DD-A13746AE8FCD}" sibTransId="{C26C8EB7-20E7-4750-87EF-6EECC55CD961}"/>
    <dgm:cxn modelId="{52D50864-6FA0-4AF8-94AA-5CEE9F77163C}" type="presOf" srcId="{9E087CB3-C003-41DC-A4A4-A804802156B5}" destId="{4E3948B2-2F88-4797-A946-1EBD1FAD94FE}" srcOrd="0" destOrd="7" presId="urn:microsoft.com/office/officeart/2005/8/layout/hProcess10"/>
    <dgm:cxn modelId="{FC44B8DA-49C2-48FF-8338-28226619CEA8}" type="presOf" srcId="{006147CF-DF21-40CB-A54B-377F48DE5B14}" destId="{A5A96C39-6899-4691-933C-8A665F4FDB76}" srcOrd="0" destOrd="0" presId="urn:microsoft.com/office/officeart/2005/8/layout/hProcess10"/>
    <dgm:cxn modelId="{E9FBEE0E-6726-4916-A837-50E2B62E3456}" type="presOf" srcId="{E17E74B4-DA04-444E-A4E2-1799002B9717}" destId="{3FD5766F-3849-46A9-AA50-17F34B0965D5}" srcOrd="0" destOrd="0" presId="urn:microsoft.com/office/officeart/2005/8/layout/hProcess10"/>
    <dgm:cxn modelId="{C3FE7871-3EE5-49B0-82CD-FD7520C5049C}" type="presOf" srcId="{D94BA054-5DD3-4952-89C6-C01C912C9C78}" destId="{16A2F201-BDF0-46EE-8BB9-8361D21C46B1}" srcOrd="0" destOrd="0" presId="urn:microsoft.com/office/officeart/2005/8/layout/hProcess10"/>
    <dgm:cxn modelId="{BE71EBD6-6A80-41BB-917B-AF3B591DF223}" type="presOf" srcId="{6584F7B9-0C22-4945-86BC-1DFF5BC0999A}" destId="{F5ACA27E-A50A-4925-8CAD-0C2AFC3E8DD4}" srcOrd="0" destOrd="3" presId="urn:microsoft.com/office/officeart/2005/8/layout/hProcess10"/>
    <dgm:cxn modelId="{7D242E82-4657-4551-85B6-2B424BCDED2F}" srcId="{E17E74B4-DA04-444E-A4E2-1799002B9717}" destId="{535F816A-8CF1-4C05-857B-0173E5C642FC}" srcOrd="1" destOrd="0" parTransId="{4E0F542C-BEFF-446D-9E18-11AAA225AFA5}" sibTransId="{C41B9323-DB9B-4413-9C0D-134F3169C09B}"/>
    <dgm:cxn modelId="{98ACBD6D-E5C5-473C-BE58-17A2E7D38BCD}" type="presOf" srcId="{7F1173AB-0578-4937-850E-CB090B8BDE06}" destId="{3FD5766F-3849-46A9-AA50-17F34B0965D5}" srcOrd="0" destOrd="1" presId="urn:microsoft.com/office/officeart/2005/8/layout/hProcess10"/>
    <dgm:cxn modelId="{4D445DA8-9EBD-49D8-B7A8-FAD1ADA9BBC5}" type="presOf" srcId="{535F816A-8CF1-4C05-857B-0173E5C642FC}" destId="{3FD5766F-3849-46A9-AA50-17F34B0965D5}" srcOrd="0" destOrd="2" presId="urn:microsoft.com/office/officeart/2005/8/layout/hProcess10"/>
    <dgm:cxn modelId="{80D4478C-4EF4-4E91-A253-4FED33ADFFB1}" type="presOf" srcId="{A5409057-9DA8-4952-BD72-098F39CFEC36}" destId="{3FD5766F-3849-46A9-AA50-17F34B0965D5}" srcOrd="0" destOrd="3" presId="urn:microsoft.com/office/officeart/2005/8/layout/hProcess10"/>
    <dgm:cxn modelId="{372070AA-7D93-47F6-8EFF-6926D28E05DB}" srcId="{45D3A15C-EEFF-426A-97FE-0CD976258F86}" destId="{60BE1CE2-CF48-4A19-87BA-0A063CB869B3}" srcOrd="1" destOrd="0" parTransId="{BB44F276-7E67-458B-B9F9-5E3104E3254D}" sibTransId="{D0840C41-1D98-471C-B83C-D301529557DE}"/>
    <dgm:cxn modelId="{69F6E388-E156-4899-99B1-85030EE8DB80}" type="presOf" srcId="{B578E642-151C-4587-9F8E-44E3465D4D21}" destId="{F5ACA27E-A50A-4925-8CAD-0C2AFC3E8DD4}" srcOrd="0" destOrd="1" presId="urn:microsoft.com/office/officeart/2005/8/layout/hProcess10"/>
    <dgm:cxn modelId="{10848E43-2C63-4082-A946-8980D0C10D23}" srcId="{E17E74B4-DA04-444E-A4E2-1799002B9717}" destId="{7F1173AB-0578-4937-850E-CB090B8BDE06}" srcOrd="0" destOrd="0" parTransId="{12D21E51-6176-4AFE-9905-CE24B96EFB73}" sibTransId="{45DD9C6E-0977-42E2-B413-D9F263943196}"/>
    <dgm:cxn modelId="{9957CC64-DD8A-4BBE-908D-B9303C8613B5}" srcId="{45D3A15C-EEFF-426A-97FE-0CD976258F86}" destId="{49580288-4867-4C08-BEEA-1D9E6C661A58}" srcOrd="4" destOrd="0" parTransId="{E6C2DE89-D3D9-42CA-8BCC-749F1FE76521}" sibTransId="{05579B78-06B4-4181-A7A0-0711523196A2}"/>
    <dgm:cxn modelId="{109F8DF7-3BA8-4A2E-9777-5F8528BB2648}" srcId="{45D3A15C-EEFF-426A-97FE-0CD976258F86}" destId="{9E087CB3-C003-41DC-A4A4-A804802156B5}" srcOrd="6" destOrd="0" parTransId="{E50DC184-99BE-4EF9-95C7-80A4B5DC4B9C}" sibTransId="{6709948E-1F37-4799-95BA-588BE82EDD1D}"/>
    <dgm:cxn modelId="{060EBBCF-5D15-4E74-B58B-C1B6BFE4BD2E}" srcId="{006147CF-DF21-40CB-A54B-377F48DE5B14}" destId="{E17E74B4-DA04-444E-A4E2-1799002B9717}" srcOrd="2" destOrd="0" parTransId="{02E3A88D-A3BF-4E31-8EB8-7886A932F03C}" sibTransId="{68316412-5531-4A37-9C12-085CA9FD3532}"/>
    <dgm:cxn modelId="{72F98CE6-BE18-49F0-9AA2-D0B9B3543327}" type="presOf" srcId="{A6C66244-95F1-4CC9-9CA1-29205D96F4A6}" destId="{4E3948B2-2F88-4797-A946-1EBD1FAD94FE}" srcOrd="0" destOrd="6" presId="urn:microsoft.com/office/officeart/2005/8/layout/hProcess10"/>
    <dgm:cxn modelId="{5DEC88EF-8FD8-481E-BED5-EBB1889949CB}" type="presOf" srcId="{45D3A15C-EEFF-426A-97FE-0CD976258F86}" destId="{4E3948B2-2F88-4797-A946-1EBD1FAD94FE}" srcOrd="0" destOrd="0" presId="urn:microsoft.com/office/officeart/2005/8/layout/hProcess10"/>
    <dgm:cxn modelId="{A5E6288B-7A7E-4AE5-A449-7DF17339352C}" type="presOf" srcId="{D94BA054-5DD3-4952-89C6-C01C912C9C78}" destId="{94B803DE-D296-4A48-97EE-AB2EC7F289F7}" srcOrd="1" destOrd="0" presId="urn:microsoft.com/office/officeart/2005/8/layout/hProcess10"/>
    <dgm:cxn modelId="{F303424E-99E9-440A-9EE1-7FD5B609E036}" srcId="{CD0363A7-DD29-4442-AEA0-CE7C744ACD31}" destId="{B578E642-151C-4587-9F8E-44E3465D4D21}" srcOrd="0" destOrd="0" parTransId="{12E2EA3E-852C-45E3-9A76-2B7D29E5FC1F}" sibTransId="{27467729-3738-4D1F-818B-5FBB6B54282D}"/>
    <dgm:cxn modelId="{EAC4024D-8CA2-45BC-964C-4CDF6B63F6AE}" type="presOf" srcId="{60BE1CE2-CF48-4A19-87BA-0A063CB869B3}" destId="{4E3948B2-2F88-4797-A946-1EBD1FAD94FE}" srcOrd="0" destOrd="2" presId="urn:microsoft.com/office/officeart/2005/8/layout/hProcess10"/>
    <dgm:cxn modelId="{FAC8493F-C5D1-455D-ACD5-DDF6E8A03E23}" srcId="{45D3A15C-EEFF-426A-97FE-0CD976258F86}" destId="{2AB6EFA0-DDCC-43BD-9289-D297A191CB64}" srcOrd="0" destOrd="0" parTransId="{A32526E7-FD91-43BE-830E-D3EB9A2701C3}" sibTransId="{4474D038-A06C-4D2A-B5CF-0EF11FB09BD1}"/>
    <dgm:cxn modelId="{AEDD5D46-BBC3-420E-9982-D1907559DC04}" type="presOf" srcId="{1E99E108-8D1B-456D-AAD0-A578FF0C6664}" destId="{4E3948B2-2F88-4797-A946-1EBD1FAD94FE}" srcOrd="0" destOrd="4" presId="urn:microsoft.com/office/officeart/2005/8/layout/hProcess10"/>
    <dgm:cxn modelId="{07F7A6DE-72AA-4683-9DBD-6FF124BA8E73}" type="presOf" srcId="{DBEBE5D1-BE69-48E9-989B-B1EA285F1B50}" destId="{F5ACA27E-A50A-4925-8CAD-0C2AFC3E8DD4}" srcOrd="0" destOrd="2" presId="urn:microsoft.com/office/officeart/2005/8/layout/hProcess10"/>
    <dgm:cxn modelId="{1394EFA9-22D7-4138-9052-A0180ED2D6F2}" srcId="{45D3A15C-EEFF-426A-97FE-0CD976258F86}" destId="{A6C66244-95F1-4CC9-9CA1-29205D96F4A6}" srcOrd="5" destOrd="0" parTransId="{01F16076-A5F5-4B3A-98B9-FDAE4478ED74}" sibTransId="{7B4076B2-6E77-4A61-B7DC-0155269400E1}"/>
    <dgm:cxn modelId="{DED1BBF6-659A-4F8D-9687-8A07D1136126}" type="presOf" srcId="{CD0363A7-DD29-4442-AEA0-CE7C744ACD31}" destId="{F5ACA27E-A50A-4925-8CAD-0C2AFC3E8DD4}" srcOrd="0" destOrd="0" presId="urn:microsoft.com/office/officeart/2005/8/layout/hProcess10"/>
    <dgm:cxn modelId="{92ECD578-DAAE-4DC2-BAC7-853D1088877F}" type="presOf" srcId="{2AB6EFA0-DDCC-43BD-9289-D297A191CB64}" destId="{4E3948B2-2F88-4797-A946-1EBD1FAD94FE}" srcOrd="0" destOrd="1" presId="urn:microsoft.com/office/officeart/2005/8/layout/hProcess10"/>
    <dgm:cxn modelId="{C5ECACCC-A2C6-4E04-9267-C3CBA589A033}" type="presOf" srcId="{49580288-4867-4C08-BEEA-1D9E6C661A58}" destId="{4E3948B2-2F88-4797-A946-1EBD1FAD94FE}" srcOrd="0" destOrd="5" presId="urn:microsoft.com/office/officeart/2005/8/layout/hProcess10"/>
    <dgm:cxn modelId="{A2F04F73-F25B-4BEC-A9E9-DF98E19FB65C}" srcId="{CD0363A7-DD29-4442-AEA0-CE7C744ACD31}" destId="{DBEBE5D1-BE69-48E9-989B-B1EA285F1B50}" srcOrd="1" destOrd="0" parTransId="{D513E1F3-6C9B-41F6-A3D9-23E2D200D782}" sibTransId="{C704665C-E370-4CE6-9BCE-25E2E1C72EE0}"/>
    <dgm:cxn modelId="{1183CB71-4DB6-4AA3-87A0-5C1EAE0E57DC}" type="presOf" srcId="{B68A5651-B1C3-4DA4-9EFD-650B0A854FC7}" destId="{4E3948B2-2F88-4797-A946-1EBD1FAD94FE}" srcOrd="0" destOrd="3" presId="urn:microsoft.com/office/officeart/2005/8/layout/hProcess10"/>
    <dgm:cxn modelId="{E1F3D003-D852-4505-BAC3-0E1CC5705016}" type="presParOf" srcId="{A5A96C39-6899-4691-933C-8A665F4FDB76}" destId="{CBC6E710-DEA5-4CE4-AAB3-1A7A1A247C5C}" srcOrd="0" destOrd="0" presId="urn:microsoft.com/office/officeart/2005/8/layout/hProcess10"/>
    <dgm:cxn modelId="{5FA4480B-0E27-461A-84DD-4B065C5F2778}" type="presParOf" srcId="{CBC6E710-DEA5-4CE4-AAB3-1A7A1A247C5C}" destId="{DD019221-06DB-4C40-9178-6E7918398BB8}" srcOrd="0" destOrd="0" presId="urn:microsoft.com/office/officeart/2005/8/layout/hProcess10"/>
    <dgm:cxn modelId="{6952882C-CEAE-498A-ADF1-FB2698058BC0}" type="presParOf" srcId="{CBC6E710-DEA5-4CE4-AAB3-1A7A1A247C5C}" destId="{4E3948B2-2F88-4797-A946-1EBD1FAD94FE}" srcOrd="1" destOrd="0" presId="urn:microsoft.com/office/officeart/2005/8/layout/hProcess10"/>
    <dgm:cxn modelId="{34EABBD5-6633-4A08-82AF-C8125074BD14}" type="presParOf" srcId="{A5A96C39-6899-4691-933C-8A665F4FDB76}" destId="{16A2F201-BDF0-46EE-8BB9-8361D21C46B1}" srcOrd="1" destOrd="0" presId="urn:microsoft.com/office/officeart/2005/8/layout/hProcess10"/>
    <dgm:cxn modelId="{34F813B6-5957-4137-BA1E-EEDB7DA144E4}" type="presParOf" srcId="{16A2F201-BDF0-46EE-8BB9-8361D21C46B1}" destId="{94B803DE-D296-4A48-97EE-AB2EC7F289F7}" srcOrd="0" destOrd="0" presId="urn:microsoft.com/office/officeart/2005/8/layout/hProcess10"/>
    <dgm:cxn modelId="{E6F8B67B-8838-4DCF-BD23-32D520E71EBD}" type="presParOf" srcId="{A5A96C39-6899-4691-933C-8A665F4FDB76}" destId="{E5FB4774-E76D-4DD9-A8D4-DAE65CCE3E6F}" srcOrd="2" destOrd="0" presId="urn:microsoft.com/office/officeart/2005/8/layout/hProcess10"/>
    <dgm:cxn modelId="{6986AF73-2262-47EC-83EB-F83CD3F9DA5B}" type="presParOf" srcId="{E5FB4774-E76D-4DD9-A8D4-DAE65CCE3E6F}" destId="{C3877E8C-C130-425E-BB8B-596DF8B89184}" srcOrd="0" destOrd="0" presId="urn:microsoft.com/office/officeart/2005/8/layout/hProcess10"/>
    <dgm:cxn modelId="{6D73E447-B71E-4F37-B8E1-1A5D7820B627}" type="presParOf" srcId="{E5FB4774-E76D-4DD9-A8D4-DAE65CCE3E6F}" destId="{F5ACA27E-A50A-4925-8CAD-0C2AFC3E8DD4}" srcOrd="1" destOrd="0" presId="urn:microsoft.com/office/officeart/2005/8/layout/hProcess10"/>
    <dgm:cxn modelId="{6D32B4EE-32B4-4E5C-809B-E6C33D77D88E}" type="presParOf" srcId="{A5A96C39-6899-4691-933C-8A665F4FDB76}" destId="{C8CF4987-0854-41A1-B895-E7EAD79D4C61}" srcOrd="3" destOrd="0" presId="urn:microsoft.com/office/officeart/2005/8/layout/hProcess10"/>
    <dgm:cxn modelId="{76481262-BCDD-43B0-B01D-F4412142259E}" type="presParOf" srcId="{C8CF4987-0854-41A1-B895-E7EAD79D4C61}" destId="{FAA74629-F85E-495D-A963-04962E71D06C}" srcOrd="0" destOrd="0" presId="urn:microsoft.com/office/officeart/2005/8/layout/hProcess10"/>
    <dgm:cxn modelId="{9DB518F6-7ACE-47E1-BF46-939B5564A921}" type="presParOf" srcId="{A5A96C39-6899-4691-933C-8A665F4FDB76}" destId="{1039D943-888D-424C-90F2-7F98CB348A3C}" srcOrd="4" destOrd="0" presId="urn:microsoft.com/office/officeart/2005/8/layout/hProcess10"/>
    <dgm:cxn modelId="{E6418503-6EF3-4C41-BDEE-C4F625E9152C}" type="presParOf" srcId="{1039D943-888D-424C-90F2-7F98CB348A3C}" destId="{6D1121DB-AF3F-4578-B539-344F0382C0E8}" srcOrd="0" destOrd="0" presId="urn:microsoft.com/office/officeart/2005/8/layout/hProcess10"/>
    <dgm:cxn modelId="{967906FE-F07C-44C7-8FB3-3A780CFF7454}" type="presParOf" srcId="{1039D943-888D-424C-90F2-7F98CB348A3C}" destId="{3FD5766F-3849-46A9-AA50-17F34B0965D5}"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363BCB-8946-4261-86BF-9A65F50EBF2D}" type="doc">
      <dgm:prSet loTypeId="urn:microsoft.com/office/officeart/2005/8/layout/hProcess10" loCatId="picture" qsTypeId="urn:microsoft.com/office/officeart/2005/8/quickstyle/simple1" qsCatId="simple" csTypeId="urn:microsoft.com/office/officeart/2005/8/colors/colorful5" csCatId="colorful" phldr="1"/>
      <dgm:spPr/>
      <dgm:t>
        <a:bodyPr/>
        <a:lstStyle/>
        <a:p>
          <a:endParaRPr lang="es-CL"/>
        </a:p>
      </dgm:t>
    </dgm:pt>
    <dgm:pt modelId="{E7E846B3-49C0-4C03-B0DA-5A029CC8E789}">
      <dgm:prSet phldrT="[Texto]" custT="1"/>
      <dgm:spPr/>
      <dgm:t>
        <a:bodyPr/>
        <a:lstStyle/>
        <a:p>
          <a:pPr algn="ctr"/>
          <a:r>
            <a:rPr lang="es-CL" sz="1600" dirty="0">
              <a:solidFill>
                <a:schemeClr val="tx1"/>
              </a:solidFill>
            </a:rPr>
            <a:t>ANALISIS ESTADÍSTICO COMPARATIVO (ANOVA entre grupos)</a:t>
          </a:r>
        </a:p>
      </dgm:t>
    </dgm:pt>
    <dgm:pt modelId="{EE61BA17-A53F-4874-ACA2-AACE0D299172}" type="parTrans" cxnId="{E662AB8D-4005-491F-AD03-6487E6B1EF64}">
      <dgm:prSet/>
      <dgm:spPr/>
      <dgm:t>
        <a:bodyPr/>
        <a:lstStyle/>
        <a:p>
          <a:endParaRPr lang="es-CL"/>
        </a:p>
      </dgm:t>
    </dgm:pt>
    <dgm:pt modelId="{6C3D3FE2-FE46-4212-A280-C3603BF7AE19}" type="sibTrans" cxnId="{E662AB8D-4005-491F-AD03-6487E6B1EF64}">
      <dgm:prSet/>
      <dgm:spPr/>
      <dgm:t>
        <a:bodyPr/>
        <a:lstStyle/>
        <a:p>
          <a:endParaRPr lang="es-CL"/>
        </a:p>
      </dgm:t>
    </dgm:pt>
    <dgm:pt modelId="{4F243DAF-B0DA-4D6E-A2B8-949D649686A6}">
      <dgm:prSet phldrT="[Texto]" custT="1"/>
      <dgm:spPr/>
      <dgm:t>
        <a:bodyPr/>
        <a:lstStyle/>
        <a:p>
          <a:pPr algn="l"/>
          <a:r>
            <a:rPr lang="es-CL" sz="1600" dirty="0">
              <a:solidFill>
                <a:schemeClr val="tx1"/>
              </a:solidFill>
            </a:rPr>
            <a:t>  Comparación materia prima según origen y calidad</a:t>
          </a:r>
        </a:p>
      </dgm:t>
    </dgm:pt>
    <dgm:pt modelId="{6ABD3E48-DED4-4F40-9A3C-F20EEE5FA1BE}" type="parTrans" cxnId="{0E2F502B-E70C-4121-ADF2-53078DE40F4D}">
      <dgm:prSet/>
      <dgm:spPr/>
      <dgm:t>
        <a:bodyPr/>
        <a:lstStyle/>
        <a:p>
          <a:endParaRPr lang="es-CL"/>
        </a:p>
      </dgm:t>
    </dgm:pt>
    <dgm:pt modelId="{FEF11738-6009-488B-BF85-AC011E80227B}" type="sibTrans" cxnId="{0E2F502B-E70C-4121-ADF2-53078DE40F4D}">
      <dgm:prSet/>
      <dgm:spPr/>
      <dgm:t>
        <a:bodyPr/>
        <a:lstStyle/>
        <a:p>
          <a:endParaRPr lang="es-CL"/>
        </a:p>
      </dgm:t>
    </dgm:pt>
    <dgm:pt modelId="{049A1AC7-2BCA-42A4-AC04-C468D826B9C9}">
      <dgm:prSet phldrT="[Texto]" custT="1"/>
      <dgm:spPr/>
      <dgm:t>
        <a:bodyPr/>
        <a:lstStyle/>
        <a:p>
          <a:pPr algn="ctr"/>
          <a:r>
            <a:rPr lang="es-CL" sz="1600" dirty="0">
              <a:solidFill>
                <a:schemeClr val="tx1"/>
              </a:solidFill>
            </a:rPr>
            <a:t>ANALISIS COMPARATIVO DESCRIPTIVO</a:t>
          </a:r>
        </a:p>
      </dgm:t>
    </dgm:pt>
    <dgm:pt modelId="{D76E5AC5-2E1A-4174-ADE5-D84E3F6BFB7F}" type="parTrans" cxnId="{B5E41B7E-1C5D-4068-80BF-851D20C17B6C}">
      <dgm:prSet/>
      <dgm:spPr/>
      <dgm:t>
        <a:bodyPr/>
        <a:lstStyle/>
        <a:p>
          <a:endParaRPr lang="es-CL"/>
        </a:p>
      </dgm:t>
    </dgm:pt>
    <dgm:pt modelId="{F656CA9F-0405-4508-87E0-5EF0F61524F6}" type="sibTrans" cxnId="{B5E41B7E-1C5D-4068-80BF-851D20C17B6C}">
      <dgm:prSet/>
      <dgm:spPr/>
      <dgm:t>
        <a:bodyPr/>
        <a:lstStyle/>
        <a:p>
          <a:endParaRPr lang="es-CL"/>
        </a:p>
      </dgm:t>
    </dgm:pt>
    <dgm:pt modelId="{7FD20DBF-3A1E-40E3-9A0A-1314D608082E}">
      <dgm:prSet phldrT="[Texto]" custT="1"/>
      <dgm:spPr/>
      <dgm:t>
        <a:bodyPr/>
        <a:lstStyle/>
        <a:p>
          <a:pPr algn="l"/>
          <a:r>
            <a:rPr lang="es-CL" sz="1600" dirty="0">
              <a:solidFill>
                <a:schemeClr val="tx1"/>
              </a:solidFill>
            </a:rPr>
            <a:t> A partir de información primaria</a:t>
          </a:r>
        </a:p>
      </dgm:t>
    </dgm:pt>
    <dgm:pt modelId="{76F54302-CD4D-4376-ADF8-E6C2C9DBBB06}" type="parTrans" cxnId="{E56A16E3-A2B3-4553-B085-CDA0EFCE5270}">
      <dgm:prSet/>
      <dgm:spPr/>
      <dgm:t>
        <a:bodyPr/>
        <a:lstStyle/>
        <a:p>
          <a:endParaRPr lang="es-CL"/>
        </a:p>
      </dgm:t>
    </dgm:pt>
    <dgm:pt modelId="{15896860-0A4A-45F8-BEAD-AC6F47070E40}" type="sibTrans" cxnId="{E56A16E3-A2B3-4553-B085-CDA0EFCE5270}">
      <dgm:prSet/>
      <dgm:spPr/>
      <dgm:t>
        <a:bodyPr/>
        <a:lstStyle/>
        <a:p>
          <a:endParaRPr lang="es-CL"/>
        </a:p>
      </dgm:t>
    </dgm:pt>
    <dgm:pt modelId="{EFE8D40F-5886-4ADD-AAFF-21EB2C474679}">
      <dgm:prSet phldrT="[Texto]" custT="1"/>
      <dgm:spPr/>
      <dgm:t>
        <a:bodyPr/>
        <a:lstStyle/>
        <a:p>
          <a:pPr algn="l"/>
          <a:r>
            <a:rPr lang="es-CL" sz="1600" dirty="0"/>
            <a:t> Indicador de calidad Extracción-Descarga</a:t>
          </a:r>
        </a:p>
      </dgm:t>
    </dgm:pt>
    <dgm:pt modelId="{B92301B7-BF37-44B2-A008-4B4F37224F23}" type="parTrans" cxnId="{69193A80-F40C-48BD-9D8B-94BA225B393A}">
      <dgm:prSet/>
      <dgm:spPr/>
      <dgm:t>
        <a:bodyPr/>
        <a:lstStyle/>
        <a:p>
          <a:endParaRPr lang="es-CL"/>
        </a:p>
      </dgm:t>
    </dgm:pt>
    <dgm:pt modelId="{A40E17DB-5672-42A2-B609-D841C771F223}" type="sibTrans" cxnId="{69193A80-F40C-48BD-9D8B-94BA225B393A}">
      <dgm:prSet/>
      <dgm:spPr/>
      <dgm:t>
        <a:bodyPr/>
        <a:lstStyle/>
        <a:p>
          <a:endParaRPr lang="es-CL"/>
        </a:p>
      </dgm:t>
    </dgm:pt>
    <dgm:pt modelId="{D30D9AD5-856C-49EA-9039-17B47E26E884}">
      <dgm:prSet phldrT="[Texto]" custT="1"/>
      <dgm:spPr/>
      <dgm:t>
        <a:bodyPr/>
        <a:lstStyle/>
        <a:p>
          <a:pPr algn="l"/>
          <a:r>
            <a:rPr lang="es-CL" sz="1600" dirty="0"/>
            <a:t> Indicador de calidad Descarga-Recepción</a:t>
          </a:r>
        </a:p>
      </dgm:t>
    </dgm:pt>
    <dgm:pt modelId="{302D5C06-B903-4D9D-9F88-8E7A165880EA}" type="parTrans" cxnId="{601A2095-C389-411E-A547-6406BA61C406}">
      <dgm:prSet/>
      <dgm:spPr/>
      <dgm:t>
        <a:bodyPr/>
        <a:lstStyle/>
        <a:p>
          <a:endParaRPr lang="es-CL"/>
        </a:p>
      </dgm:t>
    </dgm:pt>
    <dgm:pt modelId="{7619B01A-6E36-42CF-9FFF-67C9EB82577F}" type="sibTrans" cxnId="{601A2095-C389-411E-A547-6406BA61C406}">
      <dgm:prSet/>
      <dgm:spPr/>
      <dgm:t>
        <a:bodyPr/>
        <a:lstStyle/>
        <a:p>
          <a:endParaRPr lang="es-CL"/>
        </a:p>
      </dgm:t>
    </dgm:pt>
    <dgm:pt modelId="{7DA770DF-1329-47C7-852E-E567CB7C2B03}">
      <dgm:prSet phldrT="[Texto]" custT="1"/>
      <dgm:spPr/>
      <dgm:t>
        <a:bodyPr/>
        <a:lstStyle/>
        <a:p>
          <a:pPr algn="l"/>
          <a:r>
            <a:rPr lang="es-CL" sz="1600" dirty="0"/>
            <a:t> indicador de Calidad Total </a:t>
          </a:r>
        </a:p>
      </dgm:t>
    </dgm:pt>
    <dgm:pt modelId="{8CCD7AB1-541C-49C6-A343-F8ECCE63C488}" type="parTrans" cxnId="{FA733F87-A4B0-4DDE-9F87-96B2107B0F77}">
      <dgm:prSet/>
      <dgm:spPr/>
      <dgm:t>
        <a:bodyPr/>
        <a:lstStyle/>
        <a:p>
          <a:endParaRPr lang="es-CL"/>
        </a:p>
      </dgm:t>
    </dgm:pt>
    <dgm:pt modelId="{596A0F75-6449-411C-8CFB-1CDE6FD70CBE}" type="sibTrans" cxnId="{FA733F87-A4B0-4DDE-9F87-96B2107B0F77}">
      <dgm:prSet/>
      <dgm:spPr/>
      <dgm:t>
        <a:bodyPr/>
        <a:lstStyle/>
        <a:p>
          <a:endParaRPr lang="es-CL"/>
        </a:p>
      </dgm:t>
    </dgm:pt>
    <dgm:pt modelId="{E479A670-5A4E-4A36-B6C7-2D9D05C89758}">
      <dgm:prSet phldrT="[Texto]" custT="1"/>
      <dgm:spPr/>
      <dgm:t>
        <a:bodyPr/>
        <a:lstStyle/>
        <a:p>
          <a:pPr algn="l"/>
          <a:endParaRPr lang="es-CL" sz="1600" dirty="0">
            <a:solidFill>
              <a:schemeClr val="tx1"/>
            </a:solidFill>
          </a:endParaRPr>
        </a:p>
      </dgm:t>
    </dgm:pt>
    <dgm:pt modelId="{41972094-57A8-4E2C-A686-76529D10FF5F}" type="parTrans" cxnId="{EBC54AD2-591C-46DB-AFA7-CB7F2DD8BA6F}">
      <dgm:prSet/>
      <dgm:spPr/>
      <dgm:t>
        <a:bodyPr/>
        <a:lstStyle/>
        <a:p>
          <a:endParaRPr lang="es-CL"/>
        </a:p>
      </dgm:t>
    </dgm:pt>
    <dgm:pt modelId="{ABBE3EC7-2CA0-4CCA-A050-E299B3D4880F}" type="sibTrans" cxnId="{EBC54AD2-591C-46DB-AFA7-CB7F2DD8BA6F}">
      <dgm:prSet/>
      <dgm:spPr/>
      <dgm:t>
        <a:bodyPr/>
        <a:lstStyle/>
        <a:p>
          <a:endParaRPr lang="es-CL"/>
        </a:p>
      </dgm:t>
    </dgm:pt>
    <dgm:pt modelId="{B9EF81D3-F07C-4468-8D11-F991A612734A}">
      <dgm:prSet phldrT="[Texto]" custT="1"/>
      <dgm:spPr/>
      <dgm:t>
        <a:bodyPr/>
        <a:lstStyle/>
        <a:p>
          <a:pPr algn="l"/>
          <a:r>
            <a:rPr lang="es-CL" sz="1600" dirty="0"/>
            <a:t> Líneas de proceso asociadas a origen de materia prima</a:t>
          </a:r>
        </a:p>
      </dgm:t>
    </dgm:pt>
    <dgm:pt modelId="{3264E6BB-051F-4B58-BC42-77375464943F}" type="parTrans" cxnId="{6566D23C-11A7-4C3E-96EB-9607BE186DF7}">
      <dgm:prSet/>
      <dgm:spPr/>
      <dgm:t>
        <a:bodyPr/>
        <a:lstStyle/>
        <a:p>
          <a:endParaRPr lang="es-CL"/>
        </a:p>
      </dgm:t>
    </dgm:pt>
    <dgm:pt modelId="{A9F8143E-9666-4E21-BA9A-6AF1747C95B7}" type="sibTrans" cxnId="{6566D23C-11A7-4C3E-96EB-9607BE186DF7}">
      <dgm:prSet/>
      <dgm:spPr/>
      <dgm:t>
        <a:bodyPr/>
        <a:lstStyle/>
        <a:p>
          <a:endParaRPr lang="es-CL"/>
        </a:p>
      </dgm:t>
    </dgm:pt>
    <dgm:pt modelId="{D9E3CCCA-C0DE-4E2C-9FE2-E056A5654924}">
      <dgm:prSet phldrT="[Texto]" custT="1"/>
      <dgm:spPr/>
      <dgm:t>
        <a:bodyPr/>
        <a:lstStyle/>
        <a:p>
          <a:pPr algn="l"/>
          <a:endParaRPr lang="es-CL" sz="1600" dirty="0"/>
        </a:p>
      </dgm:t>
    </dgm:pt>
    <dgm:pt modelId="{E8B92FC4-D14C-4F50-8BEB-3D3FCD58485B}" type="parTrans" cxnId="{984CC232-FC67-4101-9FC8-F04506FD3571}">
      <dgm:prSet/>
      <dgm:spPr/>
      <dgm:t>
        <a:bodyPr/>
        <a:lstStyle/>
        <a:p>
          <a:endParaRPr lang="es-CL"/>
        </a:p>
      </dgm:t>
    </dgm:pt>
    <dgm:pt modelId="{D25722C3-519D-41EE-AD80-148C6F6BA048}" type="sibTrans" cxnId="{984CC232-FC67-4101-9FC8-F04506FD3571}">
      <dgm:prSet/>
      <dgm:spPr/>
      <dgm:t>
        <a:bodyPr/>
        <a:lstStyle/>
        <a:p>
          <a:endParaRPr lang="es-CL"/>
        </a:p>
      </dgm:t>
    </dgm:pt>
    <dgm:pt modelId="{374B03DF-59A4-4A51-A68B-5C2D539B43B2}">
      <dgm:prSet phldrT="[Texto]" custT="1"/>
      <dgm:spPr/>
      <dgm:t>
        <a:bodyPr/>
        <a:lstStyle/>
        <a:p>
          <a:pPr algn="l"/>
          <a:r>
            <a:rPr lang="es-CL" sz="1600" dirty="0"/>
            <a:t> Productos elaborados a partir del recurso Jibia</a:t>
          </a:r>
        </a:p>
      </dgm:t>
    </dgm:pt>
    <dgm:pt modelId="{BB2B70FF-DB4E-40B0-A165-483D11967F53}" type="parTrans" cxnId="{E4F90203-390F-4EE8-9F8D-DC31828528B1}">
      <dgm:prSet/>
      <dgm:spPr/>
      <dgm:t>
        <a:bodyPr/>
        <a:lstStyle/>
        <a:p>
          <a:endParaRPr lang="es-CL"/>
        </a:p>
      </dgm:t>
    </dgm:pt>
    <dgm:pt modelId="{177EF4F2-FD61-4ECD-8D1F-64C7CDDE72DE}" type="sibTrans" cxnId="{E4F90203-390F-4EE8-9F8D-DC31828528B1}">
      <dgm:prSet/>
      <dgm:spPr/>
      <dgm:t>
        <a:bodyPr/>
        <a:lstStyle/>
        <a:p>
          <a:endParaRPr lang="es-CL"/>
        </a:p>
      </dgm:t>
    </dgm:pt>
    <dgm:pt modelId="{A492F614-D94A-4BB1-B95A-A542A1CC6F3B}">
      <dgm:prSet phldrT="[Texto]" custT="1"/>
      <dgm:spPr/>
      <dgm:t>
        <a:bodyPr/>
        <a:lstStyle/>
        <a:p>
          <a:pPr algn="l"/>
          <a:r>
            <a:rPr lang="es-CL" sz="1600" dirty="0"/>
            <a:t> Mercados de  destino y precios de venta</a:t>
          </a:r>
        </a:p>
      </dgm:t>
    </dgm:pt>
    <dgm:pt modelId="{CA8CBDE6-9E06-4736-A8F7-A234D0B2FE5E}" type="parTrans" cxnId="{EDCB89DF-0A39-44C3-A6A2-40558274CECE}">
      <dgm:prSet/>
      <dgm:spPr/>
      <dgm:t>
        <a:bodyPr/>
        <a:lstStyle/>
        <a:p>
          <a:endParaRPr lang="es-CL"/>
        </a:p>
      </dgm:t>
    </dgm:pt>
    <dgm:pt modelId="{99FD5E2F-5CB0-447C-A55D-AE2A33FD3C3E}" type="sibTrans" cxnId="{EDCB89DF-0A39-44C3-A6A2-40558274CECE}">
      <dgm:prSet/>
      <dgm:spPr/>
      <dgm:t>
        <a:bodyPr/>
        <a:lstStyle/>
        <a:p>
          <a:endParaRPr lang="es-CL"/>
        </a:p>
      </dgm:t>
    </dgm:pt>
    <dgm:pt modelId="{333039F1-9A2C-4484-8420-C6E15A48C1D6}" type="pres">
      <dgm:prSet presAssocID="{0B363BCB-8946-4261-86BF-9A65F50EBF2D}" presName="Name0" presStyleCnt="0">
        <dgm:presLayoutVars>
          <dgm:dir/>
          <dgm:resizeHandles val="exact"/>
        </dgm:presLayoutVars>
      </dgm:prSet>
      <dgm:spPr/>
      <dgm:t>
        <a:bodyPr/>
        <a:lstStyle/>
        <a:p>
          <a:endParaRPr lang="es-ES"/>
        </a:p>
      </dgm:t>
    </dgm:pt>
    <dgm:pt modelId="{648943CB-598C-4D57-B55D-7F5BFE55454E}" type="pres">
      <dgm:prSet presAssocID="{E7E846B3-49C0-4C03-B0DA-5A029CC8E789}" presName="composite" presStyleCnt="0"/>
      <dgm:spPr/>
    </dgm:pt>
    <dgm:pt modelId="{1A58F470-5E84-4F29-9C8A-D197F6739E61}" type="pres">
      <dgm:prSet presAssocID="{E7E846B3-49C0-4C03-B0DA-5A029CC8E789}" presName="imagSh" presStyleLbl="bgImgPlace1" presStyleIdx="0" presStyleCnt="2" custScaleX="70541" custScaleY="62388"/>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2D24E186-9AFA-4248-A49F-7158501E0806}" type="pres">
      <dgm:prSet presAssocID="{E7E846B3-49C0-4C03-B0DA-5A029CC8E789}" presName="txNode" presStyleLbl="node1" presStyleIdx="0" presStyleCnt="2" custScaleX="111824" custScaleY="108192" custLinFactNeighborX="11472" custLinFactNeighborY="2977">
        <dgm:presLayoutVars>
          <dgm:bulletEnabled val="1"/>
        </dgm:presLayoutVars>
      </dgm:prSet>
      <dgm:spPr/>
      <dgm:t>
        <a:bodyPr/>
        <a:lstStyle/>
        <a:p>
          <a:endParaRPr lang="es-ES"/>
        </a:p>
      </dgm:t>
    </dgm:pt>
    <dgm:pt modelId="{DF3ABDBF-EDA9-424C-85E4-5AE3F4ED0FE1}" type="pres">
      <dgm:prSet presAssocID="{6C3D3FE2-FE46-4212-A280-C3603BF7AE19}" presName="sibTrans" presStyleLbl="sibTrans2D1" presStyleIdx="0" presStyleCnt="1"/>
      <dgm:spPr/>
      <dgm:t>
        <a:bodyPr/>
        <a:lstStyle/>
        <a:p>
          <a:endParaRPr lang="es-ES"/>
        </a:p>
      </dgm:t>
    </dgm:pt>
    <dgm:pt modelId="{417793CB-28E9-4D5F-89CB-294EFB1627BF}" type="pres">
      <dgm:prSet presAssocID="{6C3D3FE2-FE46-4212-A280-C3603BF7AE19}" presName="connTx" presStyleLbl="sibTrans2D1" presStyleIdx="0" presStyleCnt="1"/>
      <dgm:spPr/>
      <dgm:t>
        <a:bodyPr/>
        <a:lstStyle/>
        <a:p>
          <a:endParaRPr lang="es-ES"/>
        </a:p>
      </dgm:t>
    </dgm:pt>
    <dgm:pt modelId="{9B602DB7-CD90-470C-8692-2810416C5DE2}" type="pres">
      <dgm:prSet presAssocID="{049A1AC7-2BCA-42A4-AC04-C468D826B9C9}" presName="composite" presStyleCnt="0"/>
      <dgm:spPr/>
    </dgm:pt>
    <dgm:pt modelId="{9F249C4C-14AE-43E3-B95D-44B434C6D337}" type="pres">
      <dgm:prSet presAssocID="{049A1AC7-2BCA-42A4-AC04-C468D826B9C9}" presName="imagSh" presStyleLbl="bgImgPlace1" presStyleIdx="1" presStyleCnt="2" custScaleX="70541" custScaleY="62388" custLinFactNeighborX="-14475" custLinFactNeighborY="-242"/>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2F6A8062-55F7-4216-BAE5-CB428C08538A}" type="pres">
      <dgm:prSet presAssocID="{049A1AC7-2BCA-42A4-AC04-C468D826B9C9}" presName="txNode" presStyleLbl="node1" presStyleIdx="1" presStyleCnt="2" custScaleX="111824" custScaleY="120835" custLinFactNeighborX="77" custLinFactNeighborY="11512">
        <dgm:presLayoutVars>
          <dgm:bulletEnabled val="1"/>
        </dgm:presLayoutVars>
      </dgm:prSet>
      <dgm:spPr/>
      <dgm:t>
        <a:bodyPr/>
        <a:lstStyle/>
        <a:p>
          <a:endParaRPr lang="es-ES"/>
        </a:p>
      </dgm:t>
    </dgm:pt>
  </dgm:ptLst>
  <dgm:cxnLst>
    <dgm:cxn modelId="{0E2F502B-E70C-4121-ADF2-53078DE40F4D}" srcId="{E7E846B3-49C0-4C03-B0DA-5A029CC8E789}" destId="{4F243DAF-B0DA-4D6E-A2B8-949D649686A6}" srcOrd="0" destOrd="0" parTransId="{6ABD3E48-DED4-4F40-9A3C-F20EEE5FA1BE}" sibTransId="{FEF11738-6009-488B-BF85-AC011E80227B}"/>
    <dgm:cxn modelId="{EBC54AD2-591C-46DB-AFA7-CB7F2DD8BA6F}" srcId="{E7E846B3-49C0-4C03-B0DA-5A029CC8E789}" destId="{E479A670-5A4E-4A36-B6C7-2D9D05C89758}" srcOrd="1" destOrd="0" parTransId="{41972094-57A8-4E2C-A686-76529D10FF5F}" sibTransId="{ABBE3EC7-2CA0-4CCA-A050-E299B3D4880F}"/>
    <dgm:cxn modelId="{69193A80-F40C-48BD-9D8B-94BA225B393A}" srcId="{E479A670-5A4E-4A36-B6C7-2D9D05C89758}" destId="{EFE8D40F-5886-4ADD-AAFF-21EB2C474679}" srcOrd="0" destOrd="0" parTransId="{B92301B7-BF37-44B2-A008-4B4F37224F23}" sibTransId="{A40E17DB-5672-42A2-B609-D841C771F223}"/>
    <dgm:cxn modelId="{EB0A4C92-540E-41EE-BF06-7CD53F96D1B3}" type="presOf" srcId="{EFE8D40F-5886-4ADD-AAFF-21EB2C474679}" destId="{2D24E186-9AFA-4248-A49F-7158501E0806}" srcOrd="0" destOrd="3" presId="urn:microsoft.com/office/officeart/2005/8/layout/hProcess10"/>
    <dgm:cxn modelId="{470F3C9F-FF1E-4A56-8EB0-6ED00593C8ED}" type="presOf" srcId="{6C3D3FE2-FE46-4212-A280-C3603BF7AE19}" destId="{DF3ABDBF-EDA9-424C-85E4-5AE3F4ED0FE1}" srcOrd="0" destOrd="0" presId="urn:microsoft.com/office/officeart/2005/8/layout/hProcess10"/>
    <dgm:cxn modelId="{B44587EB-838A-4831-8940-ADE4293F3D9B}" type="presOf" srcId="{B9EF81D3-F07C-4468-8D11-F991A612734A}" destId="{2F6A8062-55F7-4216-BAE5-CB428C08538A}" srcOrd="0" destOrd="3" presId="urn:microsoft.com/office/officeart/2005/8/layout/hProcess10"/>
    <dgm:cxn modelId="{9EE50618-0F5A-4C4D-97A4-52CD0BADE2F9}" type="presOf" srcId="{D9E3CCCA-C0DE-4E2C-9FE2-E056A5654924}" destId="{2F6A8062-55F7-4216-BAE5-CB428C08538A}" srcOrd="0" destOrd="2" presId="urn:microsoft.com/office/officeart/2005/8/layout/hProcess10"/>
    <dgm:cxn modelId="{B5E41B7E-1C5D-4068-80BF-851D20C17B6C}" srcId="{0B363BCB-8946-4261-86BF-9A65F50EBF2D}" destId="{049A1AC7-2BCA-42A4-AC04-C468D826B9C9}" srcOrd="1" destOrd="0" parTransId="{D76E5AC5-2E1A-4174-ADE5-D84E3F6BFB7F}" sibTransId="{F656CA9F-0405-4508-87E0-5EF0F61524F6}"/>
    <dgm:cxn modelId="{35475FA9-1800-45D0-B7F2-4CD47C27EDD2}" type="presOf" srcId="{6C3D3FE2-FE46-4212-A280-C3603BF7AE19}" destId="{417793CB-28E9-4D5F-89CB-294EFB1627BF}" srcOrd="1" destOrd="0" presId="urn:microsoft.com/office/officeart/2005/8/layout/hProcess10"/>
    <dgm:cxn modelId="{6566D23C-11A7-4C3E-96EB-9607BE186DF7}" srcId="{D9E3CCCA-C0DE-4E2C-9FE2-E056A5654924}" destId="{B9EF81D3-F07C-4468-8D11-F991A612734A}" srcOrd="0" destOrd="0" parTransId="{3264E6BB-051F-4B58-BC42-77375464943F}" sibTransId="{A9F8143E-9666-4E21-BA9A-6AF1747C95B7}"/>
    <dgm:cxn modelId="{36F7AE98-1B09-4FF2-A5E5-05AD7A526783}" type="presOf" srcId="{E7E846B3-49C0-4C03-B0DA-5A029CC8E789}" destId="{2D24E186-9AFA-4248-A49F-7158501E0806}" srcOrd="0" destOrd="0" presId="urn:microsoft.com/office/officeart/2005/8/layout/hProcess10"/>
    <dgm:cxn modelId="{FA733F87-A4B0-4DDE-9F87-96B2107B0F77}" srcId="{E479A670-5A4E-4A36-B6C7-2D9D05C89758}" destId="{7DA770DF-1329-47C7-852E-E567CB7C2B03}" srcOrd="2" destOrd="0" parTransId="{8CCD7AB1-541C-49C6-A343-F8ECCE63C488}" sibTransId="{596A0F75-6449-411C-8CFB-1CDE6FD70CBE}"/>
    <dgm:cxn modelId="{70218C49-69B6-4674-AAFF-2855D51E5077}" type="presOf" srcId="{E479A670-5A4E-4A36-B6C7-2D9D05C89758}" destId="{2D24E186-9AFA-4248-A49F-7158501E0806}" srcOrd="0" destOrd="2" presId="urn:microsoft.com/office/officeart/2005/8/layout/hProcess10"/>
    <dgm:cxn modelId="{7CE89175-7196-4B26-BA5B-A461A4B184FA}" type="presOf" srcId="{0B363BCB-8946-4261-86BF-9A65F50EBF2D}" destId="{333039F1-9A2C-4484-8420-C6E15A48C1D6}" srcOrd="0" destOrd="0" presId="urn:microsoft.com/office/officeart/2005/8/layout/hProcess10"/>
    <dgm:cxn modelId="{67E76DB7-98BE-4A66-95BC-1B11B481AC1D}" type="presOf" srcId="{049A1AC7-2BCA-42A4-AC04-C468D826B9C9}" destId="{2F6A8062-55F7-4216-BAE5-CB428C08538A}" srcOrd="0" destOrd="0" presId="urn:microsoft.com/office/officeart/2005/8/layout/hProcess10"/>
    <dgm:cxn modelId="{E56A16E3-A2B3-4553-B085-CDA0EFCE5270}" srcId="{049A1AC7-2BCA-42A4-AC04-C468D826B9C9}" destId="{7FD20DBF-3A1E-40E3-9A0A-1314D608082E}" srcOrd="0" destOrd="0" parTransId="{76F54302-CD4D-4376-ADF8-E6C2C9DBBB06}" sibTransId="{15896860-0A4A-45F8-BEAD-AC6F47070E40}"/>
    <dgm:cxn modelId="{DC485E31-1E09-43B3-8FC6-C758D5F1D2A9}" type="presOf" srcId="{4F243DAF-B0DA-4D6E-A2B8-949D649686A6}" destId="{2D24E186-9AFA-4248-A49F-7158501E0806}" srcOrd="0" destOrd="1" presId="urn:microsoft.com/office/officeart/2005/8/layout/hProcess10"/>
    <dgm:cxn modelId="{601A2095-C389-411E-A547-6406BA61C406}" srcId="{E479A670-5A4E-4A36-B6C7-2D9D05C89758}" destId="{D30D9AD5-856C-49EA-9039-17B47E26E884}" srcOrd="1" destOrd="0" parTransId="{302D5C06-B903-4D9D-9F88-8E7A165880EA}" sibTransId="{7619B01A-6E36-42CF-9FFF-67C9EB82577F}"/>
    <dgm:cxn modelId="{EDCB89DF-0A39-44C3-A6A2-40558274CECE}" srcId="{D9E3CCCA-C0DE-4E2C-9FE2-E056A5654924}" destId="{A492F614-D94A-4BB1-B95A-A542A1CC6F3B}" srcOrd="2" destOrd="0" parTransId="{CA8CBDE6-9E06-4736-A8F7-A234D0B2FE5E}" sibTransId="{99FD5E2F-5CB0-447C-A55D-AE2A33FD3C3E}"/>
    <dgm:cxn modelId="{25F1621D-4914-46AD-A3F7-EE1D33BD2923}" type="presOf" srcId="{7FD20DBF-3A1E-40E3-9A0A-1314D608082E}" destId="{2F6A8062-55F7-4216-BAE5-CB428C08538A}" srcOrd="0" destOrd="1" presId="urn:microsoft.com/office/officeart/2005/8/layout/hProcess10"/>
    <dgm:cxn modelId="{E662AB8D-4005-491F-AD03-6487E6B1EF64}" srcId="{0B363BCB-8946-4261-86BF-9A65F50EBF2D}" destId="{E7E846B3-49C0-4C03-B0DA-5A029CC8E789}" srcOrd="0" destOrd="0" parTransId="{EE61BA17-A53F-4874-ACA2-AACE0D299172}" sibTransId="{6C3D3FE2-FE46-4212-A280-C3603BF7AE19}"/>
    <dgm:cxn modelId="{E4F90203-390F-4EE8-9F8D-DC31828528B1}" srcId="{D9E3CCCA-C0DE-4E2C-9FE2-E056A5654924}" destId="{374B03DF-59A4-4A51-A68B-5C2D539B43B2}" srcOrd="1" destOrd="0" parTransId="{BB2B70FF-DB4E-40B0-A165-483D11967F53}" sibTransId="{177EF4F2-FD61-4ECD-8D1F-64C7CDDE72DE}"/>
    <dgm:cxn modelId="{50440F01-7F76-4E80-B0C0-C5DC2B814191}" type="presOf" srcId="{7DA770DF-1329-47C7-852E-E567CB7C2B03}" destId="{2D24E186-9AFA-4248-A49F-7158501E0806}" srcOrd="0" destOrd="5" presId="urn:microsoft.com/office/officeart/2005/8/layout/hProcess10"/>
    <dgm:cxn modelId="{868648C7-F3F1-45DC-8627-EAB07C602593}" type="presOf" srcId="{D30D9AD5-856C-49EA-9039-17B47E26E884}" destId="{2D24E186-9AFA-4248-A49F-7158501E0806}" srcOrd="0" destOrd="4" presId="urn:microsoft.com/office/officeart/2005/8/layout/hProcess10"/>
    <dgm:cxn modelId="{6910845A-73A8-412E-9B9E-5913167253A0}" type="presOf" srcId="{A492F614-D94A-4BB1-B95A-A542A1CC6F3B}" destId="{2F6A8062-55F7-4216-BAE5-CB428C08538A}" srcOrd="0" destOrd="5" presId="urn:microsoft.com/office/officeart/2005/8/layout/hProcess10"/>
    <dgm:cxn modelId="{0FA991CB-9693-47C4-A3F1-16D9E92F0A87}" type="presOf" srcId="{374B03DF-59A4-4A51-A68B-5C2D539B43B2}" destId="{2F6A8062-55F7-4216-BAE5-CB428C08538A}" srcOrd="0" destOrd="4" presId="urn:microsoft.com/office/officeart/2005/8/layout/hProcess10"/>
    <dgm:cxn modelId="{984CC232-FC67-4101-9FC8-F04506FD3571}" srcId="{049A1AC7-2BCA-42A4-AC04-C468D826B9C9}" destId="{D9E3CCCA-C0DE-4E2C-9FE2-E056A5654924}" srcOrd="1" destOrd="0" parTransId="{E8B92FC4-D14C-4F50-8BEB-3D3FCD58485B}" sibTransId="{D25722C3-519D-41EE-AD80-148C6F6BA048}"/>
    <dgm:cxn modelId="{4E34FC1C-DCF2-4E0A-B8C1-911E10BDFBC7}" type="presParOf" srcId="{333039F1-9A2C-4484-8420-C6E15A48C1D6}" destId="{648943CB-598C-4D57-B55D-7F5BFE55454E}" srcOrd="0" destOrd="0" presId="urn:microsoft.com/office/officeart/2005/8/layout/hProcess10"/>
    <dgm:cxn modelId="{96261973-5E84-4A2E-B373-ABB9DC611DB6}" type="presParOf" srcId="{648943CB-598C-4D57-B55D-7F5BFE55454E}" destId="{1A58F470-5E84-4F29-9C8A-D197F6739E61}" srcOrd="0" destOrd="0" presId="urn:microsoft.com/office/officeart/2005/8/layout/hProcess10"/>
    <dgm:cxn modelId="{307598E6-C18C-46CE-9A49-720C4A54DF42}" type="presParOf" srcId="{648943CB-598C-4D57-B55D-7F5BFE55454E}" destId="{2D24E186-9AFA-4248-A49F-7158501E0806}" srcOrd="1" destOrd="0" presId="urn:microsoft.com/office/officeart/2005/8/layout/hProcess10"/>
    <dgm:cxn modelId="{D6A54EB5-C571-41D4-9F5A-006AE628F4BD}" type="presParOf" srcId="{333039F1-9A2C-4484-8420-C6E15A48C1D6}" destId="{DF3ABDBF-EDA9-424C-85E4-5AE3F4ED0FE1}" srcOrd="1" destOrd="0" presId="urn:microsoft.com/office/officeart/2005/8/layout/hProcess10"/>
    <dgm:cxn modelId="{835C9C20-6DF4-40CD-AC17-E5EFAB0F82D0}" type="presParOf" srcId="{DF3ABDBF-EDA9-424C-85E4-5AE3F4ED0FE1}" destId="{417793CB-28E9-4D5F-89CB-294EFB1627BF}" srcOrd="0" destOrd="0" presId="urn:microsoft.com/office/officeart/2005/8/layout/hProcess10"/>
    <dgm:cxn modelId="{256337DB-A7C7-438D-B21A-952F562E8E01}" type="presParOf" srcId="{333039F1-9A2C-4484-8420-C6E15A48C1D6}" destId="{9B602DB7-CD90-470C-8692-2810416C5DE2}" srcOrd="2" destOrd="0" presId="urn:microsoft.com/office/officeart/2005/8/layout/hProcess10"/>
    <dgm:cxn modelId="{282E3C51-FB90-4D3F-9540-3380B7E67E33}" type="presParOf" srcId="{9B602DB7-CD90-470C-8692-2810416C5DE2}" destId="{9F249C4C-14AE-43E3-B95D-44B434C6D337}" srcOrd="0" destOrd="0" presId="urn:microsoft.com/office/officeart/2005/8/layout/hProcess10"/>
    <dgm:cxn modelId="{88F1D620-4E2A-4685-BFA3-1D4B00B0B611}" type="presParOf" srcId="{9B602DB7-CD90-470C-8692-2810416C5DE2}" destId="{2F6A8062-55F7-4216-BAE5-CB428C08538A}"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A3631-303C-4602-BAA8-8014CF9A5B72}"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s-CL"/>
        </a:p>
      </dgm:t>
    </dgm:pt>
    <dgm:pt modelId="{9D1200BB-DD68-417E-9091-9F1C08B16C47}">
      <dgm:prSet phldrT="[Texto]" custT="1"/>
      <dgm:spPr/>
      <dgm:t>
        <a:bodyPr/>
        <a:lstStyle/>
        <a:p>
          <a:r>
            <a:rPr lang="es-CL" sz="1800" b="1" dirty="0">
              <a:latin typeface="Arial" panose="020B0604020202020204" pitchFamily="34" charset="0"/>
              <a:cs typeface="Arial" panose="020B0604020202020204" pitchFamily="34" charset="0"/>
            </a:rPr>
            <a:t>Extracción y descarga</a:t>
          </a:r>
        </a:p>
      </dgm:t>
    </dgm:pt>
    <dgm:pt modelId="{0AFC8EC0-5A26-4051-831A-D1B5DDD2F984}" type="parTrans" cxnId="{1552DC47-3D98-40CE-80D9-2E8BEF276169}">
      <dgm:prSet/>
      <dgm:spPr/>
      <dgm:t>
        <a:bodyPr/>
        <a:lstStyle/>
        <a:p>
          <a:endParaRPr lang="es-CL" sz="1200">
            <a:latin typeface="Arial" panose="020B0604020202020204" pitchFamily="34" charset="0"/>
            <a:cs typeface="Arial" panose="020B0604020202020204" pitchFamily="34" charset="0"/>
          </a:endParaRPr>
        </a:p>
      </dgm:t>
    </dgm:pt>
    <dgm:pt modelId="{00A9D59B-E4F9-4311-9826-10D4C6382454}" type="sibTrans" cxnId="{1552DC47-3D98-40CE-80D9-2E8BEF276169}">
      <dgm:prSet/>
      <dgm:spPr/>
      <dgm:t>
        <a:bodyPr/>
        <a:lstStyle/>
        <a:p>
          <a:endParaRPr lang="es-CL" sz="1200">
            <a:latin typeface="Arial" panose="020B0604020202020204" pitchFamily="34" charset="0"/>
            <a:cs typeface="Arial" panose="020B0604020202020204" pitchFamily="34" charset="0"/>
          </a:endParaRPr>
        </a:p>
      </dgm:t>
    </dgm:pt>
    <dgm:pt modelId="{35E5D93A-BEFF-4514-9ABD-016079109693}">
      <dgm:prSet phldrT="[Texto]" custT="1"/>
      <dgm:spPr/>
      <dgm:t>
        <a:bodyPr/>
        <a:lstStyle/>
        <a:p>
          <a:r>
            <a:rPr lang="es-CL" sz="1400" dirty="0">
              <a:latin typeface="Arial" panose="020B0604020202020204" pitchFamily="34" charset="0"/>
              <a:cs typeface="Arial" panose="020B0604020202020204" pitchFamily="34" charset="0"/>
            </a:rPr>
            <a:t>Rendimiento </a:t>
          </a:r>
        </a:p>
      </dgm:t>
    </dgm:pt>
    <dgm:pt modelId="{5C4851C4-E30A-4F06-999C-9557EFE75E2E}" type="parTrans" cxnId="{506B6B08-3AA5-4C27-A6AF-6ACA49CEAB1A}">
      <dgm:prSet/>
      <dgm:spPr/>
      <dgm:t>
        <a:bodyPr/>
        <a:lstStyle/>
        <a:p>
          <a:endParaRPr lang="es-CL" sz="1200">
            <a:latin typeface="Arial" panose="020B0604020202020204" pitchFamily="34" charset="0"/>
            <a:cs typeface="Arial" panose="020B0604020202020204" pitchFamily="34" charset="0"/>
          </a:endParaRPr>
        </a:p>
      </dgm:t>
    </dgm:pt>
    <dgm:pt modelId="{7554EB1B-5E6F-4ED7-B316-3385544FAE0A}" type="sibTrans" cxnId="{506B6B08-3AA5-4C27-A6AF-6ACA49CEAB1A}">
      <dgm:prSet/>
      <dgm:spPr/>
      <dgm:t>
        <a:bodyPr/>
        <a:lstStyle/>
        <a:p>
          <a:endParaRPr lang="es-CL" sz="1200">
            <a:latin typeface="Arial" panose="020B0604020202020204" pitchFamily="34" charset="0"/>
            <a:cs typeface="Arial" panose="020B0604020202020204" pitchFamily="34" charset="0"/>
          </a:endParaRPr>
        </a:p>
      </dgm:t>
    </dgm:pt>
    <dgm:pt modelId="{BA7BD961-9AD0-4A82-9936-6C9745F18829}">
      <dgm:prSet phldrT="[Texto]" custT="1"/>
      <dgm:spPr/>
      <dgm:t>
        <a:bodyPr/>
        <a:lstStyle/>
        <a:p>
          <a:r>
            <a:rPr lang="es-CL" sz="1400" dirty="0">
              <a:latin typeface="Arial" panose="020B0604020202020204" pitchFamily="34" charset="0"/>
              <a:cs typeface="Arial" panose="020B0604020202020204" pitchFamily="34" charset="0"/>
            </a:rPr>
            <a:t>Tiempo</a:t>
          </a:r>
        </a:p>
      </dgm:t>
    </dgm:pt>
    <dgm:pt modelId="{99231EF6-A501-4D89-891D-9F4A77CF8EE9}" type="parTrans" cxnId="{7F9B9D7E-6F9A-4FEB-A9E1-4D875E2ECFD4}">
      <dgm:prSet/>
      <dgm:spPr/>
      <dgm:t>
        <a:bodyPr/>
        <a:lstStyle/>
        <a:p>
          <a:endParaRPr lang="es-CL" sz="1200">
            <a:latin typeface="Arial" panose="020B0604020202020204" pitchFamily="34" charset="0"/>
            <a:cs typeface="Arial" panose="020B0604020202020204" pitchFamily="34" charset="0"/>
          </a:endParaRPr>
        </a:p>
      </dgm:t>
    </dgm:pt>
    <dgm:pt modelId="{835D285E-D936-4E89-81C3-66073DC1B94F}" type="sibTrans" cxnId="{7F9B9D7E-6F9A-4FEB-A9E1-4D875E2ECFD4}">
      <dgm:prSet/>
      <dgm:spPr/>
      <dgm:t>
        <a:bodyPr/>
        <a:lstStyle/>
        <a:p>
          <a:endParaRPr lang="es-CL" sz="1200">
            <a:latin typeface="Arial" panose="020B0604020202020204" pitchFamily="34" charset="0"/>
            <a:cs typeface="Arial" panose="020B0604020202020204" pitchFamily="34" charset="0"/>
          </a:endParaRPr>
        </a:p>
      </dgm:t>
    </dgm:pt>
    <dgm:pt modelId="{AF547B91-FEA7-4C95-A486-386319A4CFD9}">
      <dgm:prSet phldrT="[Texto]" custT="1"/>
      <dgm:spPr/>
      <dgm:t>
        <a:bodyPr/>
        <a:lstStyle/>
        <a:p>
          <a:r>
            <a:rPr lang="es-CL" sz="1800" b="1" dirty="0">
              <a:latin typeface="Arial" panose="020B0604020202020204" pitchFamily="34" charset="0"/>
              <a:cs typeface="Arial" panose="020B0604020202020204" pitchFamily="34" charset="0"/>
            </a:rPr>
            <a:t>Transporte </a:t>
          </a:r>
        </a:p>
      </dgm:t>
    </dgm:pt>
    <dgm:pt modelId="{39739E10-890C-4FF9-B76E-F4A1FB519E35}" type="parTrans" cxnId="{E448D870-FC4E-40E7-8621-CA784A8731B1}">
      <dgm:prSet/>
      <dgm:spPr/>
      <dgm:t>
        <a:bodyPr/>
        <a:lstStyle/>
        <a:p>
          <a:endParaRPr lang="es-CL" sz="1200">
            <a:latin typeface="Arial" panose="020B0604020202020204" pitchFamily="34" charset="0"/>
            <a:cs typeface="Arial" panose="020B0604020202020204" pitchFamily="34" charset="0"/>
          </a:endParaRPr>
        </a:p>
      </dgm:t>
    </dgm:pt>
    <dgm:pt modelId="{DBA192EF-2A4A-4D25-900C-DC0535AC6894}" type="sibTrans" cxnId="{E448D870-FC4E-40E7-8621-CA784A8731B1}">
      <dgm:prSet/>
      <dgm:spPr/>
      <dgm:t>
        <a:bodyPr/>
        <a:lstStyle/>
        <a:p>
          <a:endParaRPr lang="es-CL" sz="1200">
            <a:latin typeface="Arial" panose="020B0604020202020204" pitchFamily="34" charset="0"/>
            <a:cs typeface="Arial" panose="020B0604020202020204" pitchFamily="34" charset="0"/>
          </a:endParaRPr>
        </a:p>
      </dgm:t>
    </dgm:pt>
    <dgm:pt modelId="{A13E5AB3-2F5F-4D5F-93BE-4394E21DC938}">
      <dgm:prSet phldrT="[Texto]" custT="1"/>
      <dgm:spPr/>
      <dgm:t>
        <a:bodyPr/>
        <a:lstStyle/>
        <a:p>
          <a:r>
            <a:rPr lang="es-CL" sz="1400" dirty="0">
              <a:latin typeface="Arial" panose="020B0604020202020204" pitchFamily="34" charset="0"/>
              <a:cs typeface="Arial" panose="020B0604020202020204" pitchFamily="34" charset="0"/>
            </a:rPr>
            <a:t>Temperatura </a:t>
          </a:r>
        </a:p>
      </dgm:t>
    </dgm:pt>
    <dgm:pt modelId="{165EF580-0E92-4EDC-8FAB-9183810F2B75}" type="parTrans" cxnId="{4FCB20FC-49EC-4A1E-922E-0F2047CDCF46}">
      <dgm:prSet/>
      <dgm:spPr/>
      <dgm:t>
        <a:bodyPr/>
        <a:lstStyle/>
        <a:p>
          <a:endParaRPr lang="es-CL" sz="1200">
            <a:latin typeface="Arial" panose="020B0604020202020204" pitchFamily="34" charset="0"/>
            <a:cs typeface="Arial" panose="020B0604020202020204" pitchFamily="34" charset="0"/>
          </a:endParaRPr>
        </a:p>
      </dgm:t>
    </dgm:pt>
    <dgm:pt modelId="{C8010372-666A-4F69-8E78-678BCDE03FB8}" type="sibTrans" cxnId="{4FCB20FC-49EC-4A1E-922E-0F2047CDCF46}">
      <dgm:prSet/>
      <dgm:spPr/>
      <dgm:t>
        <a:bodyPr/>
        <a:lstStyle/>
        <a:p>
          <a:endParaRPr lang="es-CL" sz="1200">
            <a:latin typeface="Arial" panose="020B0604020202020204" pitchFamily="34" charset="0"/>
            <a:cs typeface="Arial" panose="020B0604020202020204" pitchFamily="34" charset="0"/>
          </a:endParaRPr>
        </a:p>
      </dgm:t>
    </dgm:pt>
    <dgm:pt modelId="{451E4868-3F78-430F-AF14-4716E157D64D}">
      <dgm:prSet phldrT="[Texto]" custT="1"/>
      <dgm:spPr/>
      <dgm:t>
        <a:bodyPr/>
        <a:lstStyle/>
        <a:p>
          <a:r>
            <a:rPr lang="es-CL" sz="1400" dirty="0">
              <a:latin typeface="Arial" panose="020B0604020202020204" pitchFamily="34" charset="0"/>
              <a:cs typeface="Arial" panose="020B0604020202020204" pitchFamily="34" charset="0"/>
            </a:rPr>
            <a:t>Tiempo</a:t>
          </a:r>
        </a:p>
      </dgm:t>
    </dgm:pt>
    <dgm:pt modelId="{0F196354-64B5-4588-B7BB-CD57E0F07834}" type="parTrans" cxnId="{A61B0E0D-DA4D-4CD9-B9C4-225AA592B16C}">
      <dgm:prSet/>
      <dgm:spPr/>
      <dgm:t>
        <a:bodyPr/>
        <a:lstStyle/>
        <a:p>
          <a:endParaRPr lang="es-CL" sz="1200">
            <a:latin typeface="Arial" panose="020B0604020202020204" pitchFamily="34" charset="0"/>
            <a:cs typeface="Arial" panose="020B0604020202020204" pitchFamily="34" charset="0"/>
          </a:endParaRPr>
        </a:p>
      </dgm:t>
    </dgm:pt>
    <dgm:pt modelId="{312D365F-C62C-4CCC-8446-75C899F03212}" type="sibTrans" cxnId="{A61B0E0D-DA4D-4CD9-B9C4-225AA592B16C}">
      <dgm:prSet/>
      <dgm:spPr/>
      <dgm:t>
        <a:bodyPr/>
        <a:lstStyle/>
        <a:p>
          <a:endParaRPr lang="es-CL" sz="1200">
            <a:latin typeface="Arial" panose="020B0604020202020204" pitchFamily="34" charset="0"/>
            <a:cs typeface="Arial" panose="020B0604020202020204" pitchFamily="34" charset="0"/>
          </a:endParaRPr>
        </a:p>
      </dgm:t>
    </dgm:pt>
    <dgm:pt modelId="{0E0058FD-F778-4CEC-939F-7146CB3C325E}">
      <dgm:prSet phldrT="[Texto]" custT="1"/>
      <dgm:spPr/>
      <dgm:t>
        <a:bodyPr/>
        <a:lstStyle/>
        <a:p>
          <a:r>
            <a:rPr lang="es-CL" sz="1800" b="1" dirty="0">
              <a:latin typeface="Arial" panose="020B0604020202020204" pitchFamily="34" charset="0"/>
              <a:cs typeface="Arial" panose="020B0604020202020204" pitchFamily="34" charset="0"/>
            </a:rPr>
            <a:t>Proceso en planta</a:t>
          </a:r>
        </a:p>
      </dgm:t>
    </dgm:pt>
    <dgm:pt modelId="{62B3A375-D639-4A71-BE63-3DF9DA869F7E}" type="parTrans" cxnId="{89D51954-88EE-4862-9FD6-5947C8923520}">
      <dgm:prSet/>
      <dgm:spPr/>
      <dgm:t>
        <a:bodyPr/>
        <a:lstStyle/>
        <a:p>
          <a:endParaRPr lang="es-CL" sz="1200">
            <a:latin typeface="Arial" panose="020B0604020202020204" pitchFamily="34" charset="0"/>
            <a:cs typeface="Arial" panose="020B0604020202020204" pitchFamily="34" charset="0"/>
          </a:endParaRPr>
        </a:p>
      </dgm:t>
    </dgm:pt>
    <dgm:pt modelId="{4A01D366-A8F6-42BA-859C-688F51933412}" type="sibTrans" cxnId="{89D51954-88EE-4862-9FD6-5947C8923520}">
      <dgm:prSet/>
      <dgm:spPr/>
      <dgm:t>
        <a:bodyPr/>
        <a:lstStyle/>
        <a:p>
          <a:endParaRPr lang="es-CL" sz="1200">
            <a:latin typeface="Arial" panose="020B0604020202020204" pitchFamily="34" charset="0"/>
            <a:cs typeface="Arial" panose="020B0604020202020204" pitchFamily="34" charset="0"/>
          </a:endParaRPr>
        </a:p>
      </dgm:t>
    </dgm:pt>
    <dgm:pt modelId="{70484608-C1FE-4A20-A3E7-05B2249A496B}">
      <dgm:prSet phldrT="[Texto]" custT="1"/>
      <dgm:spPr/>
      <dgm:t>
        <a:bodyPr/>
        <a:lstStyle/>
        <a:p>
          <a:r>
            <a:rPr lang="es-CL" sz="1400" dirty="0">
              <a:latin typeface="Arial" panose="020B0604020202020204" pitchFamily="34" charset="0"/>
              <a:cs typeface="Arial" panose="020B0604020202020204" pitchFamily="34" charset="0"/>
            </a:rPr>
            <a:t>Temperatura</a:t>
          </a:r>
        </a:p>
      </dgm:t>
    </dgm:pt>
    <dgm:pt modelId="{3F6EC739-48B9-4AFE-B3D8-80EF88D66021}" type="parTrans" cxnId="{DF257BA2-1205-4212-8E58-DCFE11FF48FD}">
      <dgm:prSet/>
      <dgm:spPr/>
      <dgm:t>
        <a:bodyPr/>
        <a:lstStyle/>
        <a:p>
          <a:endParaRPr lang="es-CL" sz="1200">
            <a:latin typeface="Arial" panose="020B0604020202020204" pitchFamily="34" charset="0"/>
            <a:cs typeface="Arial" panose="020B0604020202020204" pitchFamily="34" charset="0"/>
          </a:endParaRPr>
        </a:p>
      </dgm:t>
    </dgm:pt>
    <dgm:pt modelId="{F3775C19-3757-4531-996C-A41C00BCE69E}" type="sibTrans" cxnId="{DF257BA2-1205-4212-8E58-DCFE11FF48FD}">
      <dgm:prSet/>
      <dgm:spPr/>
      <dgm:t>
        <a:bodyPr/>
        <a:lstStyle/>
        <a:p>
          <a:endParaRPr lang="es-CL" sz="1200">
            <a:latin typeface="Arial" panose="020B0604020202020204" pitchFamily="34" charset="0"/>
            <a:cs typeface="Arial" panose="020B0604020202020204" pitchFamily="34" charset="0"/>
          </a:endParaRPr>
        </a:p>
      </dgm:t>
    </dgm:pt>
    <dgm:pt modelId="{F59703A2-0CDD-41C3-8DEA-174972EF70C7}">
      <dgm:prSet phldrT="[Texto]" custT="1"/>
      <dgm:spPr/>
      <dgm:t>
        <a:bodyPr/>
        <a:lstStyle/>
        <a:p>
          <a:r>
            <a:rPr lang="es-CL" sz="1400" dirty="0">
              <a:latin typeface="Arial" panose="020B0604020202020204" pitchFamily="34" charset="0"/>
              <a:cs typeface="Arial" panose="020B0604020202020204" pitchFamily="34" charset="0"/>
            </a:rPr>
            <a:t>Tiempo </a:t>
          </a:r>
        </a:p>
      </dgm:t>
    </dgm:pt>
    <dgm:pt modelId="{B597780F-B746-4048-B19A-C9DF52F455CC}" type="parTrans" cxnId="{D11D91EF-32B2-4E73-9CC0-DDF809C5893D}">
      <dgm:prSet/>
      <dgm:spPr/>
      <dgm:t>
        <a:bodyPr/>
        <a:lstStyle/>
        <a:p>
          <a:endParaRPr lang="es-CL" sz="1200">
            <a:latin typeface="Arial" panose="020B0604020202020204" pitchFamily="34" charset="0"/>
            <a:cs typeface="Arial" panose="020B0604020202020204" pitchFamily="34" charset="0"/>
          </a:endParaRPr>
        </a:p>
      </dgm:t>
    </dgm:pt>
    <dgm:pt modelId="{8C10F366-FDA2-420A-8406-DB14D3BF80ED}" type="sibTrans" cxnId="{D11D91EF-32B2-4E73-9CC0-DDF809C5893D}">
      <dgm:prSet/>
      <dgm:spPr/>
      <dgm:t>
        <a:bodyPr/>
        <a:lstStyle/>
        <a:p>
          <a:endParaRPr lang="es-CL" sz="1200">
            <a:latin typeface="Arial" panose="020B0604020202020204" pitchFamily="34" charset="0"/>
            <a:cs typeface="Arial" panose="020B0604020202020204" pitchFamily="34" charset="0"/>
          </a:endParaRPr>
        </a:p>
      </dgm:t>
    </dgm:pt>
    <dgm:pt modelId="{604AF4A9-396C-4604-8BCB-1E11602DB7E1}">
      <dgm:prSet phldrT="[Texto]" custT="1"/>
      <dgm:spPr/>
      <dgm:t>
        <a:bodyPr/>
        <a:lstStyle/>
        <a:p>
          <a:r>
            <a:rPr lang="es-CL" sz="1400" dirty="0">
              <a:latin typeface="Arial" panose="020B0604020202020204" pitchFamily="34" charset="0"/>
              <a:cs typeface="Arial" panose="020B0604020202020204" pitchFamily="34" charset="0"/>
            </a:rPr>
            <a:t>Daño mecánico</a:t>
          </a:r>
        </a:p>
      </dgm:t>
    </dgm:pt>
    <dgm:pt modelId="{3983B9BA-345E-43A8-AFDB-E758A13506FA}" type="parTrans" cxnId="{5671F183-8932-4573-80AA-718604EEE669}">
      <dgm:prSet/>
      <dgm:spPr/>
      <dgm:t>
        <a:bodyPr/>
        <a:lstStyle/>
        <a:p>
          <a:endParaRPr lang="es-CL"/>
        </a:p>
      </dgm:t>
    </dgm:pt>
    <dgm:pt modelId="{2C6E6DC9-AC0A-4E1A-9E56-F04C0E1E541C}" type="sibTrans" cxnId="{5671F183-8932-4573-80AA-718604EEE669}">
      <dgm:prSet/>
      <dgm:spPr/>
      <dgm:t>
        <a:bodyPr/>
        <a:lstStyle/>
        <a:p>
          <a:endParaRPr lang="es-CL"/>
        </a:p>
      </dgm:t>
    </dgm:pt>
    <dgm:pt modelId="{57A831E8-ABA3-4D86-9AB2-082957870CCD}">
      <dgm:prSet phldrT="[Texto]" custT="1"/>
      <dgm:spPr/>
      <dgm:t>
        <a:bodyPr/>
        <a:lstStyle/>
        <a:p>
          <a:r>
            <a:rPr lang="es-CL" sz="1400" dirty="0">
              <a:latin typeface="Arial" panose="020B0604020202020204" pitchFamily="34" charset="0"/>
              <a:cs typeface="Arial" panose="020B0604020202020204" pitchFamily="34" charset="0"/>
            </a:rPr>
            <a:t>Rendimiento</a:t>
          </a:r>
        </a:p>
      </dgm:t>
    </dgm:pt>
    <dgm:pt modelId="{1C8B6449-173D-4C7A-B4A2-02DD5B66AA5E}" type="parTrans" cxnId="{5CB1E6EA-D600-42D3-8027-E6EAF39E9E77}">
      <dgm:prSet/>
      <dgm:spPr/>
      <dgm:t>
        <a:bodyPr/>
        <a:lstStyle/>
        <a:p>
          <a:endParaRPr lang="es-CL"/>
        </a:p>
      </dgm:t>
    </dgm:pt>
    <dgm:pt modelId="{E23D4961-AEFD-46B2-BDBA-C7FA1A9D56FB}" type="sibTrans" cxnId="{5CB1E6EA-D600-42D3-8027-E6EAF39E9E77}">
      <dgm:prSet/>
      <dgm:spPr/>
      <dgm:t>
        <a:bodyPr/>
        <a:lstStyle/>
        <a:p>
          <a:endParaRPr lang="es-CL"/>
        </a:p>
      </dgm:t>
    </dgm:pt>
    <dgm:pt modelId="{7B5423C5-2640-404E-A169-D6EA321F10AB}" type="pres">
      <dgm:prSet presAssocID="{4F8A3631-303C-4602-BAA8-8014CF9A5B72}" presName="diagram" presStyleCnt="0">
        <dgm:presLayoutVars>
          <dgm:chPref val="1"/>
          <dgm:dir/>
          <dgm:animOne val="branch"/>
          <dgm:animLvl val="lvl"/>
          <dgm:resizeHandles/>
        </dgm:presLayoutVars>
      </dgm:prSet>
      <dgm:spPr/>
      <dgm:t>
        <a:bodyPr/>
        <a:lstStyle/>
        <a:p>
          <a:endParaRPr lang="es-ES"/>
        </a:p>
      </dgm:t>
    </dgm:pt>
    <dgm:pt modelId="{12E3C8A6-52DD-4CF8-8139-9CF5FC7863CB}" type="pres">
      <dgm:prSet presAssocID="{9D1200BB-DD68-417E-9091-9F1C08B16C47}" presName="root" presStyleCnt="0"/>
      <dgm:spPr/>
    </dgm:pt>
    <dgm:pt modelId="{03B851CD-911C-449C-AA33-5FCB897845E9}" type="pres">
      <dgm:prSet presAssocID="{9D1200BB-DD68-417E-9091-9F1C08B16C47}" presName="rootComposite" presStyleCnt="0"/>
      <dgm:spPr/>
    </dgm:pt>
    <dgm:pt modelId="{0B29F699-212C-400E-96A0-9AE1AB9E5198}" type="pres">
      <dgm:prSet presAssocID="{9D1200BB-DD68-417E-9091-9F1C08B16C47}" presName="rootText" presStyleLbl="node1" presStyleIdx="0" presStyleCnt="3" custLinFactNeighborX="-1542" custLinFactNeighborY="-45055"/>
      <dgm:spPr/>
      <dgm:t>
        <a:bodyPr/>
        <a:lstStyle/>
        <a:p>
          <a:endParaRPr lang="es-ES"/>
        </a:p>
      </dgm:t>
    </dgm:pt>
    <dgm:pt modelId="{36A0A998-CA75-4D7C-A609-36377F7EBF10}" type="pres">
      <dgm:prSet presAssocID="{9D1200BB-DD68-417E-9091-9F1C08B16C47}" presName="rootConnector" presStyleLbl="node1" presStyleIdx="0" presStyleCnt="3"/>
      <dgm:spPr/>
      <dgm:t>
        <a:bodyPr/>
        <a:lstStyle/>
        <a:p>
          <a:endParaRPr lang="es-ES"/>
        </a:p>
      </dgm:t>
    </dgm:pt>
    <dgm:pt modelId="{F431DF0D-E707-4CE4-AF2E-8061869F5CC1}" type="pres">
      <dgm:prSet presAssocID="{9D1200BB-DD68-417E-9091-9F1C08B16C47}" presName="childShape" presStyleCnt="0"/>
      <dgm:spPr/>
    </dgm:pt>
    <dgm:pt modelId="{EC94DBD4-8A72-4AFF-AF4C-6ECBDEC3ABFB}" type="pres">
      <dgm:prSet presAssocID="{5C4851C4-E30A-4F06-999C-9557EFE75E2E}" presName="Name13" presStyleLbl="parChTrans1D2" presStyleIdx="0" presStyleCnt="8"/>
      <dgm:spPr/>
      <dgm:t>
        <a:bodyPr/>
        <a:lstStyle/>
        <a:p>
          <a:endParaRPr lang="es-ES"/>
        </a:p>
      </dgm:t>
    </dgm:pt>
    <dgm:pt modelId="{917B5264-2732-4E74-BBD6-809D6309CCDC}" type="pres">
      <dgm:prSet presAssocID="{35E5D93A-BEFF-4514-9ABD-016079109693}" presName="childText" presStyleLbl="bgAcc1" presStyleIdx="0" presStyleCnt="8">
        <dgm:presLayoutVars>
          <dgm:bulletEnabled val="1"/>
        </dgm:presLayoutVars>
      </dgm:prSet>
      <dgm:spPr/>
      <dgm:t>
        <a:bodyPr/>
        <a:lstStyle/>
        <a:p>
          <a:endParaRPr lang="es-ES"/>
        </a:p>
      </dgm:t>
    </dgm:pt>
    <dgm:pt modelId="{C61C3DF2-652B-46F4-84F4-A4140AE5ECE5}" type="pres">
      <dgm:prSet presAssocID="{99231EF6-A501-4D89-891D-9F4A77CF8EE9}" presName="Name13" presStyleLbl="parChTrans1D2" presStyleIdx="1" presStyleCnt="8"/>
      <dgm:spPr/>
      <dgm:t>
        <a:bodyPr/>
        <a:lstStyle/>
        <a:p>
          <a:endParaRPr lang="es-ES"/>
        </a:p>
      </dgm:t>
    </dgm:pt>
    <dgm:pt modelId="{A7354FC7-0EFD-4EDA-AFF2-D28F1122C1BC}" type="pres">
      <dgm:prSet presAssocID="{BA7BD961-9AD0-4A82-9936-6C9745F18829}" presName="childText" presStyleLbl="bgAcc1" presStyleIdx="1" presStyleCnt="8">
        <dgm:presLayoutVars>
          <dgm:bulletEnabled val="1"/>
        </dgm:presLayoutVars>
      </dgm:prSet>
      <dgm:spPr/>
      <dgm:t>
        <a:bodyPr/>
        <a:lstStyle/>
        <a:p>
          <a:endParaRPr lang="es-ES"/>
        </a:p>
      </dgm:t>
    </dgm:pt>
    <dgm:pt modelId="{24C56E55-678E-491D-976B-4A317ABB7776}" type="pres">
      <dgm:prSet presAssocID="{3983B9BA-345E-43A8-AFDB-E758A13506FA}" presName="Name13" presStyleLbl="parChTrans1D2" presStyleIdx="2" presStyleCnt="8"/>
      <dgm:spPr/>
      <dgm:t>
        <a:bodyPr/>
        <a:lstStyle/>
        <a:p>
          <a:endParaRPr lang="es-ES"/>
        </a:p>
      </dgm:t>
    </dgm:pt>
    <dgm:pt modelId="{E46CC3A6-D0EB-4D55-A992-4783424809FC}" type="pres">
      <dgm:prSet presAssocID="{604AF4A9-396C-4604-8BCB-1E11602DB7E1}" presName="childText" presStyleLbl="bgAcc1" presStyleIdx="2" presStyleCnt="8">
        <dgm:presLayoutVars>
          <dgm:bulletEnabled val="1"/>
        </dgm:presLayoutVars>
      </dgm:prSet>
      <dgm:spPr/>
      <dgm:t>
        <a:bodyPr/>
        <a:lstStyle/>
        <a:p>
          <a:endParaRPr lang="es-ES"/>
        </a:p>
      </dgm:t>
    </dgm:pt>
    <dgm:pt modelId="{1A4A4DEE-BF8E-40E4-8D5B-9F9B37206581}" type="pres">
      <dgm:prSet presAssocID="{AF547B91-FEA7-4C95-A486-386319A4CFD9}" presName="root" presStyleCnt="0"/>
      <dgm:spPr/>
    </dgm:pt>
    <dgm:pt modelId="{7C213F17-AA26-4090-8B8B-FD7140FC6B79}" type="pres">
      <dgm:prSet presAssocID="{AF547B91-FEA7-4C95-A486-386319A4CFD9}" presName="rootComposite" presStyleCnt="0"/>
      <dgm:spPr/>
    </dgm:pt>
    <dgm:pt modelId="{7A61BF06-CF11-45DF-BD65-D06EE08977DA}" type="pres">
      <dgm:prSet presAssocID="{AF547B91-FEA7-4C95-A486-386319A4CFD9}" presName="rootText" presStyleLbl="node1" presStyleIdx="1" presStyleCnt="3"/>
      <dgm:spPr/>
      <dgm:t>
        <a:bodyPr/>
        <a:lstStyle/>
        <a:p>
          <a:endParaRPr lang="es-ES"/>
        </a:p>
      </dgm:t>
    </dgm:pt>
    <dgm:pt modelId="{FD611684-DDBE-4545-8F04-179E61FAC252}" type="pres">
      <dgm:prSet presAssocID="{AF547B91-FEA7-4C95-A486-386319A4CFD9}" presName="rootConnector" presStyleLbl="node1" presStyleIdx="1" presStyleCnt="3"/>
      <dgm:spPr/>
      <dgm:t>
        <a:bodyPr/>
        <a:lstStyle/>
        <a:p>
          <a:endParaRPr lang="es-ES"/>
        </a:p>
      </dgm:t>
    </dgm:pt>
    <dgm:pt modelId="{5793A245-A1F3-46FD-8C84-A77AFC67E7B6}" type="pres">
      <dgm:prSet presAssocID="{AF547B91-FEA7-4C95-A486-386319A4CFD9}" presName="childShape" presStyleCnt="0"/>
      <dgm:spPr/>
    </dgm:pt>
    <dgm:pt modelId="{F52EC93F-F9F7-4C1A-A2E4-E7D212122488}" type="pres">
      <dgm:prSet presAssocID="{B597780F-B746-4048-B19A-C9DF52F455CC}" presName="Name13" presStyleLbl="parChTrans1D2" presStyleIdx="3" presStyleCnt="8"/>
      <dgm:spPr/>
      <dgm:t>
        <a:bodyPr/>
        <a:lstStyle/>
        <a:p>
          <a:endParaRPr lang="es-ES"/>
        </a:p>
      </dgm:t>
    </dgm:pt>
    <dgm:pt modelId="{B9A7FF92-F737-4E11-A2D2-1B329152D29E}" type="pres">
      <dgm:prSet presAssocID="{F59703A2-0CDD-41C3-8DEA-174972EF70C7}" presName="childText" presStyleLbl="bgAcc1" presStyleIdx="3" presStyleCnt="8">
        <dgm:presLayoutVars>
          <dgm:bulletEnabled val="1"/>
        </dgm:presLayoutVars>
      </dgm:prSet>
      <dgm:spPr/>
      <dgm:t>
        <a:bodyPr/>
        <a:lstStyle/>
        <a:p>
          <a:endParaRPr lang="es-ES"/>
        </a:p>
      </dgm:t>
    </dgm:pt>
    <dgm:pt modelId="{11666529-A3E5-45C1-A54E-E199E05696B4}" type="pres">
      <dgm:prSet presAssocID="{3F6EC739-48B9-4AFE-B3D8-80EF88D66021}" presName="Name13" presStyleLbl="parChTrans1D2" presStyleIdx="4" presStyleCnt="8"/>
      <dgm:spPr/>
      <dgm:t>
        <a:bodyPr/>
        <a:lstStyle/>
        <a:p>
          <a:endParaRPr lang="es-ES"/>
        </a:p>
      </dgm:t>
    </dgm:pt>
    <dgm:pt modelId="{2DD4CA76-5D17-415E-9E07-5468C06DA546}" type="pres">
      <dgm:prSet presAssocID="{70484608-C1FE-4A20-A3E7-05B2249A496B}" presName="childText" presStyleLbl="bgAcc1" presStyleIdx="4" presStyleCnt="8">
        <dgm:presLayoutVars>
          <dgm:bulletEnabled val="1"/>
        </dgm:presLayoutVars>
      </dgm:prSet>
      <dgm:spPr/>
      <dgm:t>
        <a:bodyPr/>
        <a:lstStyle/>
        <a:p>
          <a:endParaRPr lang="es-ES"/>
        </a:p>
      </dgm:t>
    </dgm:pt>
    <dgm:pt modelId="{B0E8C2AD-54CF-48E7-9C12-3EF6DBEC435C}" type="pres">
      <dgm:prSet presAssocID="{0E0058FD-F778-4CEC-939F-7146CB3C325E}" presName="root" presStyleCnt="0"/>
      <dgm:spPr/>
    </dgm:pt>
    <dgm:pt modelId="{154A9D44-892A-48A2-8A5B-63FD2FA39076}" type="pres">
      <dgm:prSet presAssocID="{0E0058FD-F778-4CEC-939F-7146CB3C325E}" presName="rootComposite" presStyleCnt="0"/>
      <dgm:spPr/>
    </dgm:pt>
    <dgm:pt modelId="{A43DBE8B-CDC5-489D-9E51-1D433137A3FA}" type="pres">
      <dgm:prSet presAssocID="{0E0058FD-F778-4CEC-939F-7146CB3C325E}" presName="rootText" presStyleLbl="node1" presStyleIdx="2" presStyleCnt="3"/>
      <dgm:spPr/>
      <dgm:t>
        <a:bodyPr/>
        <a:lstStyle/>
        <a:p>
          <a:endParaRPr lang="es-ES"/>
        </a:p>
      </dgm:t>
    </dgm:pt>
    <dgm:pt modelId="{2E3FE7C0-8BEF-46B1-962E-D04BF97AF5C8}" type="pres">
      <dgm:prSet presAssocID="{0E0058FD-F778-4CEC-939F-7146CB3C325E}" presName="rootConnector" presStyleLbl="node1" presStyleIdx="2" presStyleCnt="3"/>
      <dgm:spPr/>
      <dgm:t>
        <a:bodyPr/>
        <a:lstStyle/>
        <a:p>
          <a:endParaRPr lang="es-ES"/>
        </a:p>
      </dgm:t>
    </dgm:pt>
    <dgm:pt modelId="{83738878-30DA-4DED-815E-DDAE2DF49D67}" type="pres">
      <dgm:prSet presAssocID="{0E0058FD-F778-4CEC-939F-7146CB3C325E}" presName="childShape" presStyleCnt="0"/>
      <dgm:spPr/>
    </dgm:pt>
    <dgm:pt modelId="{8076B5F1-AB71-4CE8-B3B5-FE343923E897}" type="pres">
      <dgm:prSet presAssocID="{165EF580-0E92-4EDC-8FAB-9183810F2B75}" presName="Name13" presStyleLbl="parChTrans1D2" presStyleIdx="5" presStyleCnt="8"/>
      <dgm:spPr/>
      <dgm:t>
        <a:bodyPr/>
        <a:lstStyle/>
        <a:p>
          <a:endParaRPr lang="es-ES"/>
        </a:p>
      </dgm:t>
    </dgm:pt>
    <dgm:pt modelId="{C04FF1DE-D25C-4487-A447-6539EC1D1030}" type="pres">
      <dgm:prSet presAssocID="{A13E5AB3-2F5F-4D5F-93BE-4394E21DC938}" presName="childText" presStyleLbl="bgAcc1" presStyleIdx="5" presStyleCnt="8">
        <dgm:presLayoutVars>
          <dgm:bulletEnabled val="1"/>
        </dgm:presLayoutVars>
      </dgm:prSet>
      <dgm:spPr/>
      <dgm:t>
        <a:bodyPr/>
        <a:lstStyle/>
        <a:p>
          <a:endParaRPr lang="es-ES"/>
        </a:p>
      </dgm:t>
    </dgm:pt>
    <dgm:pt modelId="{99C1A702-A7C4-4D88-9791-06F46B52F11D}" type="pres">
      <dgm:prSet presAssocID="{0F196354-64B5-4588-B7BB-CD57E0F07834}" presName="Name13" presStyleLbl="parChTrans1D2" presStyleIdx="6" presStyleCnt="8"/>
      <dgm:spPr/>
      <dgm:t>
        <a:bodyPr/>
        <a:lstStyle/>
        <a:p>
          <a:endParaRPr lang="es-ES"/>
        </a:p>
      </dgm:t>
    </dgm:pt>
    <dgm:pt modelId="{71323028-1A10-4948-974A-1CF2FD6BBA3E}" type="pres">
      <dgm:prSet presAssocID="{451E4868-3F78-430F-AF14-4716E157D64D}" presName="childText" presStyleLbl="bgAcc1" presStyleIdx="6" presStyleCnt="8">
        <dgm:presLayoutVars>
          <dgm:bulletEnabled val="1"/>
        </dgm:presLayoutVars>
      </dgm:prSet>
      <dgm:spPr/>
      <dgm:t>
        <a:bodyPr/>
        <a:lstStyle/>
        <a:p>
          <a:endParaRPr lang="es-ES"/>
        </a:p>
      </dgm:t>
    </dgm:pt>
    <dgm:pt modelId="{3BAFAA7F-6467-426C-B93A-B3933502AC76}" type="pres">
      <dgm:prSet presAssocID="{1C8B6449-173D-4C7A-B4A2-02DD5B66AA5E}" presName="Name13" presStyleLbl="parChTrans1D2" presStyleIdx="7" presStyleCnt="8"/>
      <dgm:spPr/>
      <dgm:t>
        <a:bodyPr/>
        <a:lstStyle/>
        <a:p>
          <a:endParaRPr lang="es-ES"/>
        </a:p>
      </dgm:t>
    </dgm:pt>
    <dgm:pt modelId="{2BAF2624-A716-41BE-A8B1-E2576328B203}" type="pres">
      <dgm:prSet presAssocID="{57A831E8-ABA3-4D86-9AB2-082957870CCD}" presName="childText" presStyleLbl="bgAcc1" presStyleIdx="7" presStyleCnt="8">
        <dgm:presLayoutVars>
          <dgm:bulletEnabled val="1"/>
        </dgm:presLayoutVars>
      </dgm:prSet>
      <dgm:spPr/>
      <dgm:t>
        <a:bodyPr/>
        <a:lstStyle/>
        <a:p>
          <a:endParaRPr lang="es-ES"/>
        </a:p>
      </dgm:t>
    </dgm:pt>
  </dgm:ptLst>
  <dgm:cxnLst>
    <dgm:cxn modelId="{6DB729AA-B9FB-4032-A110-033F706D6D30}" type="presOf" srcId="{AF547B91-FEA7-4C95-A486-386319A4CFD9}" destId="{7A61BF06-CF11-45DF-BD65-D06EE08977DA}" srcOrd="0" destOrd="0" presId="urn:microsoft.com/office/officeart/2005/8/layout/hierarchy3"/>
    <dgm:cxn modelId="{13F056A1-9AA7-4938-A5C3-186EC64D3461}" type="presOf" srcId="{0F196354-64B5-4588-B7BB-CD57E0F07834}" destId="{99C1A702-A7C4-4D88-9791-06F46B52F11D}" srcOrd="0" destOrd="0" presId="urn:microsoft.com/office/officeart/2005/8/layout/hierarchy3"/>
    <dgm:cxn modelId="{C3BD9027-0340-4BF5-9297-0798FDBF7107}" type="presOf" srcId="{AF547B91-FEA7-4C95-A486-386319A4CFD9}" destId="{FD611684-DDBE-4545-8F04-179E61FAC252}" srcOrd="1" destOrd="0" presId="urn:microsoft.com/office/officeart/2005/8/layout/hierarchy3"/>
    <dgm:cxn modelId="{4FCB20FC-49EC-4A1E-922E-0F2047CDCF46}" srcId="{0E0058FD-F778-4CEC-939F-7146CB3C325E}" destId="{A13E5AB3-2F5F-4D5F-93BE-4394E21DC938}" srcOrd="0" destOrd="0" parTransId="{165EF580-0E92-4EDC-8FAB-9183810F2B75}" sibTransId="{C8010372-666A-4F69-8E78-678BCDE03FB8}"/>
    <dgm:cxn modelId="{A57F999F-E683-4EC3-83F0-2FC2C5A84C74}" type="presOf" srcId="{1C8B6449-173D-4C7A-B4A2-02DD5B66AA5E}" destId="{3BAFAA7F-6467-426C-B93A-B3933502AC76}" srcOrd="0" destOrd="0" presId="urn:microsoft.com/office/officeart/2005/8/layout/hierarchy3"/>
    <dgm:cxn modelId="{C9B97749-4F2E-456B-9589-FD507CEBE86C}" type="presOf" srcId="{4F8A3631-303C-4602-BAA8-8014CF9A5B72}" destId="{7B5423C5-2640-404E-A169-D6EA321F10AB}" srcOrd="0" destOrd="0" presId="urn:microsoft.com/office/officeart/2005/8/layout/hierarchy3"/>
    <dgm:cxn modelId="{A9747FA1-40AA-4444-9E65-C4C6369AA240}" type="presOf" srcId="{F59703A2-0CDD-41C3-8DEA-174972EF70C7}" destId="{B9A7FF92-F737-4E11-A2D2-1B329152D29E}" srcOrd="0" destOrd="0" presId="urn:microsoft.com/office/officeart/2005/8/layout/hierarchy3"/>
    <dgm:cxn modelId="{D11D91EF-32B2-4E73-9CC0-DDF809C5893D}" srcId="{AF547B91-FEA7-4C95-A486-386319A4CFD9}" destId="{F59703A2-0CDD-41C3-8DEA-174972EF70C7}" srcOrd="0" destOrd="0" parTransId="{B597780F-B746-4048-B19A-C9DF52F455CC}" sibTransId="{8C10F366-FDA2-420A-8406-DB14D3BF80ED}"/>
    <dgm:cxn modelId="{7F9B9D7E-6F9A-4FEB-A9E1-4D875E2ECFD4}" srcId="{9D1200BB-DD68-417E-9091-9F1C08B16C47}" destId="{BA7BD961-9AD0-4A82-9936-6C9745F18829}" srcOrd="1" destOrd="0" parTransId="{99231EF6-A501-4D89-891D-9F4A77CF8EE9}" sibTransId="{835D285E-D936-4E89-81C3-66073DC1B94F}"/>
    <dgm:cxn modelId="{5CB1E6EA-D600-42D3-8027-E6EAF39E9E77}" srcId="{0E0058FD-F778-4CEC-939F-7146CB3C325E}" destId="{57A831E8-ABA3-4D86-9AB2-082957870CCD}" srcOrd="2" destOrd="0" parTransId="{1C8B6449-173D-4C7A-B4A2-02DD5B66AA5E}" sibTransId="{E23D4961-AEFD-46B2-BDBA-C7FA1A9D56FB}"/>
    <dgm:cxn modelId="{89D51954-88EE-4862-9FD6-5947C8923520}" srcId="{4F8A3631-303C-4602-BAA8-8014CF9A5B72}" destId="{0E0058FD-F778-4CEC-939F-7146CB3C325E}" srcOrd="2" destOrd="0" parTransId="{62B3A375-D639-4A71-BE63-3DF9DA869F7E}" sibTransId="{4A01D366-A8F6-42BA-859C-688F51933412}"/>
    <dgm:cxn modelId="{8E9F8FD0-1B1D-4CC4-8FA8-2B5E5A5D77D6}" type="presOf" srcId="{57A831E8-ABA3-4D86-9AB2-082957870CCD}" destId="{2BAF2624-A716-41BE-A8B1-E2576328B203}" srcOrd="0" destOrd="0" presId="urn:microsoft.com/office/officeart/2005/8/layout/hierarchy3"/>
    <dgm:cxn modelId="{0997172E-B43C-416E-A414-3332AA92F76E}" type="presOf" srcId="{165EF580-0E92-4EDC-8FAB-9183810F2B75}" destId="{8076B5F1-AB71-4CE8-B3B5-FE343923E897}" srcOrd="0" destOrd="0" presId="urn:microsoft.com/office/officeart/2005/8/layout/hierarchy3"/>
    <dgm:cxn modelId="{AD2C470B-03CF-41A1-9CFD-07DF5E0B3A29}" type="presOf" srcId="{3F6EC739-48B9-4AFE-B3D8-80EF88D66021}" destId="{11666529-A3E5-45C1-A54E-E199E05696B4}" srcOrd="0" destOrd="0" presId="urn:microsoft.com/office/officeart/2005/8/layout/hierarchy3"/>
    <dgm:cxn modelId="{A61B0E0D-DA4D-4CD9-B9C4-225AA592B16C}" srcId="{0E0058FD-F778-4CEC-939F-7146CB3C325E}" destId="{451E4868-3F78-430F-AF14-4716E157D64D}" srcOrd="1" destOrd="0" parTransId="{0F196354-64B5-4588-B7BB-CD57E0F07834}" sibTransId="{312D365F-C62C-4CCC-8446-75C899F03212}"/>
    <dgm:cxn modelId="{66400AA9-5341-4DB4-811A-6280A006F7B4}" type="presOf" srcId="{B597780F-B746-4048-B19A-C9DF52F455CC}" destId="{F52EC93F-F9F7-4C1A-A2E4-E7D212122488}" srcOrd="0" destOrd="0" presId="urn:microsoft.com/office/officeart/2005/8/layout/hierarchy3"/>
    <dgm:cxn modelId="{E29A29FA-A413-4CC7-A27D-8AD853D75E5E}" type="presOf" srcId="{70484608-C1FE-4A20-A3E7-05B2249A496B}" destId="{2DD4CA76-5D17-415E-9E07-5468C06DA546}" srcOrd="0" destOrd="0" presId="urn:microsoft.com/office/officeart/2005/8/layout/hierarchy3"/>
    <dgm:cxn modelId="{E5B227A1-601F-4AF0-89AE-E73781FA1F87}" type="presOf" srcId="{9D1200BB-DD68-417E-9091-9F1C08B16C47}" destId="{36A0A998-CA75-4D7C-A609-36377F7EBF10}" srcOrd="1" destOrd="0" presId="urn:microsoft.com/office/officeart/2005/8/layout/hierarchy3"/>
    <dgm:cxn modelId="{1F476A45-22A2-4CB6-845B-486C1D07240B}" type="presOf" srcId="{9D1200BB-DD68-417E-9091-9F1C08B16C47}" destId="{0B29F699-212C-400E-96A0-9AE1AB9E5198}" srcOrd="0" destOrd="0" presId="urn:microsoft.com/office/officeart/2005/8/layout/hierarchy3"/>
    <dgm:cxn modelId="{DF257BA2-1205-4212-8E58-DCFE11FF48FD}" srcId="{AF547B91-FEA7-4C95-A486-386319A4CFD9}" destId="{70484608-C1FE-4A20-A3E7-05B2249A496B}" srcOrd="1" destOrd="0" parTransId="{3F6EC739-48B9-4AFE-B3D8-80EF88D66021}" sibTransId="{F3775C19-3757-4531-996C-A41C00BCE69E}"/>
    <dgm:cxn modelId="{C2A28956-9862-4866-B113-2268BC57074E}" type="presOf" srcId="{99231EF6-A501-4D89-891D-9F4A77CF8EE9}" destId="{C61C3DF2-652B-46F4-84F4-A4140AE5ECE5}" srcOrd="0" destOrd="0" presId="urn:microsoft.com/office/officeart/2005/8/layout/hierarchy3"/>
    <dgm:cxn modelId="{68B6BED1-0B3E-4253-90E6-B8481F4AF732}" type="presOf" srcId="{0E0058FD-F778-4CEC-939F-7146CB3C325E}" destId="{2E3FE7C0-8BEF-46B1-962E-D04BF97AF5C8}" srcOrd="1" destOrd="0" presId="urn:microsoft.com/office/officeart/2005/8/layout/hierarchy3"/>
    <dgm:cxn modelId="{E448D870-FC4E-40E7-8621-CA784A8731B1}" srcId="{4F8A3631-303C-4602-BAA8-8014CF9A5B72}" destId="{AF547B91-FEA7-4C95-A486-386319A4CFD9}" srcOrd="1" destOrd="0" parTransId="{39739E10-890C-4FF9-B76E-F4A1FB519E35}" sibTransId="{DBA192EF-2A4A-4D25-900C-DC0535AC6894}"/>
    <dgm:cxn modelId="{85EC0478-3547-49D5-8B85-A5B83E753B9B}" type="presOf" srcId="{0E0058FD-F778-4CEC-939F-7146CB3C325E}" destId="{A43DBE8B-CDC5-489D-9E51-1D433137A3FA}" srcOrd="0" destOrd="0" presId="urn:microsoft.com/office/officeart/2005/8/layout/hierarchy3"/>
    <dgm:cxn modelId="{3EEA3B68-1DC2-4120-8D7D-CEE6B626391B}" type="presOf" srcId="{35E5D93A-BEFF-4514-9ABD-016079109693}" destId="{917B5264-2732-4E74-BBD6-809D6309CCDC}" srcOrd="0" destOrd="0" presId="urn:microsoft.com/office/officeart/2005/8/layout/hierarchy3"/>
    <dgm:cxn modelId="{37FE5CEF-0A94-48A5-A048-FED3C2A63043}" type="presOf" srcId="{5C4851C4-E30A-4F06-999C-9557EFE75E2E}" destId="{EC94DBD4-8A72-4AFF-AF4C-6ECBDEC3ABFB}" srcOrd="0" destOrd="0" presId="urn:microsoft.com/office/officeart/2005/8/layout/hierarchy3"/>
    <dgm:cxn modelId="{4C08CD0D-D105-4BDC-ABDC-7F402717CDF1}" type="presOf" srcId="{BA7BD961-9AD0-4A82-9936-6C9745F18829}" destId="{A7354FC7-0EFD-4EDA-AFF2-D28F1122C1BC}" srcOrd="0" destOrd="0" presId="urn:microsoft.com/office/officeart/2005/8/layout/hierarchy3"/>
    <dgm:cxn modelId="{506B6B08-3AA5-4C27-A6AF-6ACA49CEAB1A}" srcId="{9D1200BB-DD68-417E-9091-9F1C08B16C47}" destId="{35E5D93A-BEFF-4514-9ABD-016079109693}" srcOrd="0" destOrd="0" parTransId="{5C4851C4-E30A-4F06-999C-9557EFE75E2E}" sibTransId="{7554EB1B-5E6F-4ED7-B316-3385544FAE0A}"/>
    <dgm:cxn modelId="{5671F183-8932-4573-80AA-718604EEE669}" srcId="{9D1200BB-DD68-417E-9091-9F1C08B16C47}" destId="{604AF4A9-396C-4604-8BCB-1E11602DB7E1}" srcOrd="2" destOrd="0" parTransId="{3983B9BA-345E-43A8-AFDB-E758A13506FA}" sibTransId="{2C6E6DC9-AC0A-4E1A-9E56-F04C0E1E541C}"/>
    <dgm:cxn modelId="{1552DC47-3D98-40CE-80D9-2E8BEF276169}" srcId="{4F8A3631-303C-4602-BAA8-8014CF9A5B72}" destId="{9D1200BB-DD68-417E-9091-9F1C08B16C47}" srcOrd="0" destOrd="0" parTransId="{0AFC8EC0-5A26-4051-831A-D1B5DDD2F984}" sibTransId="{00A9D59B-E4F9-4311-9826-10D4C6382454}"/>
    <dgm:cxn modelId="{6EC8231B-59F9-4036-BB93-829199DE5A1A}" type="presOf" srcId="{604AF4A9-396C-4604-8BCB-1E11602DB7E1}" destId="{E46CC3A6-D0EB-4D55-A992-4783424809FC}" srcOrd="0" destOrd="0" presId="urn:microsoft.com/office/officeart/2005/8/layout/hierarchy3"/>
    <dgm:cxn modelId="{8594E86B-5383-46EF-98FD-7469A93E2E41}" type="presOf" srcId="{A13E5AB3-2F5F-4D5F-93BE-4394E21DC938}" destId="{C04FF1DE-D25C-4487-A447-6539EC1D1030}" srcOrd="0" destOrd="0" presId="urn:microsoft.com/office/officeart/2005/8/layout/hierarchy3"/>
    <dgm:cxn modelId="{C379C62B-1606-422E-89DB-0356CAB4D2E3}" type="presOf" srcId="{3983B9BA-345E-43A8-AFDB-E758A13506FA}" destId="{24C56E55-678E-491D-976B-4A317ABB7776}" srcOrd="0" destOrd="0" presId="urn:microsoft.com/office/officeart/2005/8/layout/hierarchy3"/>
    <dgm:cxn modelId="{E1F20F84-E181-46B7-AAC0-148EC6B44E5E}" type="presOf" srcId="{451E4868-3F78-430F-AF14-4716E157D64D}" destId="{71323028-1A10-4948-974A-1CF2FD6BBA3E}" srcOrd="0" destOrd="0" presId="urn:microsoft.com/office/officeart/2005/8/layout/hierarchy3"/>
    <dgm:cxn modelId="{F41EDE62-89F2-4246-8F33-428407B9925D}" type="presParOf" srcId="{7B5423C5-2640-404E-A169-D6EA321F10AB}" destId="{12E3C8A6-52DD-4CF8-8139-9CF5FC7863CB}" srcOrd="0" destOrd="0" presId="urn:microsoft.com/office/officeart/2005/8/layout/hierarchy3"/>
    <dgm:cxn modelId="{029D9C7C-EA86-4DFB-98CB-165F84C49D6F}" type="presParOf" srcId="{12E3C8A6-52DD-4CF8-8139-9CF5FC7863CB}" destId="{03B851CD-911C-449C-AA33-5FCB897845E9}" srcOrd="0" destOrd="0" presId="urn:microsoft.com/office/officeart/2005/8/layout/hierarchy3"/>
    <dgm:cxn modelId="{F0299868-F5A5-4F05-BD19-AFB519B72CC5}" type="presParOf" srcId="{03B851CD-911C-449C-AA33-5FCB897845E9}" destId="{0B29F699-212C-400E-96A0-9AE1AB9E5198}" srcOrd="0" destOrd="0" presId="urn:microsoft.com/office/officeart/2005/8/layout/hierarchy3"/>
    <dgm:cxn modelId="{41CEA03D-FE9B-492B-A848-155FCBF3AAD8}" type="presParOf" srcId="{03B851CD-911C-449C-AA33-5FCB897845E9}" destId="{36A0A998-CA75-4D7C-A609-36377F7EBF10}" srcOrd="1" destOrd="0" presId="urn:microsoft.com/office/officeart/2005/8/layout/hierarchy3"/>
    <dgm:cxn modelId="{6C81A9C5-FDFF-4B2F-AD07-33C0F66D23B3}" type="presParOf" srcId="{12E3C8A6-52DD-4CF8-8139-9CF5FC7863CB}" destId="{F431DF0D-E707-4CE4-AF2E-8061869F5CC1}" srcOrd="1" destOrd="0" presId="urn:microsoft.com/office/officeart/2005/8/layout/hierarchy3"/>
    <dgm:cxn modelId="{6348D795-066F-4DC0-94B6-D9E365D6679D}" type="presParOf" srcId="{F431DF0D-E707-4CE4-AF2E-8061869F5CC1}" destId="{EC94DBD4-8A72-4AFF-AF4C-6ECBDEC3ABFB}" srcOrd="0" destOrd="0" presId="urn:microsoft.com/office/officeart/2005/8/layout/hierarchy3"/>
    <dgm:cxn modelId="{F7ABF468-8454-4A65-9AE5-E09B4467BEA4}" type="presParOf" srcId="{F431DF0D-E707-4CE4-AF2E-8061869F5CC1}" destId="{917B5264-2732-4E74-BBD6-809D6309CCDC}" srcOrd="1" destOrd="0" presId="urn:microsoft.com/office/officeart/2005/8/layout/hierarchy3"/>
    <dgm:cxn modelId="{78F9DA2E-DC17-4A76-8079-79BDF12DA4B3}" type="presParOf" srcId="{F431DF0D-E707-4CE4-AF2E-8061869F5CC1}" destId="{C61C3DF2-652B-46F4-84F4-A4140AE5ECE5}" srcOrd="2" destOrd="0" presId="urn:microsoft.com/office/officeart/2005/8/layout/hierarchy3"/>
    <dgm:cxn modelId="{0D772C02-90A2-4D36-85D7-DED74AAA36CC}" type="presParOf" srcId="{F431DF0D-E707-4CE4-AF2E-8061869F5CC1}" destId="{A7354FC7-0EFD-4EDA-AFF2-D28F1122C1BC}" srcOrd="3" destOrd="0" presId="urn:microsoft.com/office/officeart/2005/8/layout/hierarchy3"/>
    <dgm:cxn modelId="{0E5EF5AC-29A6-4C76-85A0-EA643F4A6E5C}" type="presParOf" srcId="{F431DF0D-E707-4CE4-AF2E-8061869F5CC1}" destId="{24C56E55-678E-491D-976B-4A317ABB7776}" srcOrd="4" destOrd="0" presId="urn:microsoft.com/office/officeart/2005/8/layout/hierarchy3"/>
    <dgm:cxn modelId="{552BFA54-765F-4162-94AE-B9F526C7D572}" type="presParOf" srcId="{F431DF0D-E707-4CE4-AF2E-8061869F5CC1}" destId="{E46CC3A6-D0EB-4D55-A992-4783424809FC}" srcOrd="5" destOrd="0" presId="urn:microsoft.com/office/officeart/2005/8/layout/hierarchy3"/>
    <dgm:cxn modelId="{200D3D04-C1AF-480A-A31C-B26D9A01CC2B}" type="presParOf" srcId="{7B5423C5-2640-404E-A169-D6EA321F10AB}" destId="{1A4A4DEE-BF8E-40E4-8D5B-9F9B37206581}" srcOrd="1" destOrd="0" presId="urn:microsoft.com/office/officeart/2005/8/layout/hierarchy3"/>
    <dgm:cxn modelId="{7105F427-0502-431B-9E24-E26E715F0B69}" type="presParOf" srcId="{1A4A4DEE-BF8E-40E4-8D5B-9F9B37206581}" destId="{7C213F17-AA26-4090-8B8B-FD7140FC6B79}" srcOrd="0" destOrd="0" presId="urn:microsoft.com/office/officeart/2005/8/layout/hierarchy3"/>
    <dgm:cxn modelId="{CAF78798-C812-427D-8E5E-BC61FA6BCD38}" type="presParOf" srcId="{7C213F17-AA26-4090-8B8B-FD7140FC6B79}" destId="{7A61BF06-CF11-45DF-BD65-D06EE08977DA}" srcOrd="0" destOrd="0" presId="urn:microsoft.com/office/officeart/2005/8/layout/hierarchy3"/>
    <dgm:cxn modelId="{DAB080B8-83C7-46D6-A319-63B1AD9C1563}" type="presParOf" srcId="{7C213F17-AA26-4090-8B8B-FD7140FC6B79}" destId="{FD611684-DDBE-4545-8F04-179E61FAC252}" srcOrd="1" destOrd="0" presId="urn:microsoft.com/office/officeart/2005/8/layout/hierarchy3"/>
    <dgm:cxn modelId="{655A2BB1-17D7-4541-B876-3F467DA8D28B}" type="presParOf" srcId="{1A4A4DEE-BF8E-40E4-8D5B-9F9B37206581}" destId="{5793A245-A1F3-46FD-8C84-A77AFC67E7B6}" srcOrd="1" destOrd="0" presId="urn:microsoft.com/office/officeart/2005/8/layout/hierarchy3"/>
    <dgm:cxn modelId="{26773E3D-3DF3-4DD3-8759-C2E5400B2411}" type="presParOf" srcId="{5793A245-A1F3-46FD-8C84-A77AFC67E7B6}" destId="{F52EC93F-F9F7-4C1A-A2E4-E7D212122488}" srcOrd="0" destOrd="0" presId="urn:microsoft.com/office/officeart/2005/8/layout/hierarchy3"/>
    <dgm:cxn modelId="{93A3D9B1-A009-4C3E-973D-5A017727D325}" type="presParOf" srcId="{5793A245-A1F3-46FD-8C84-A77AFC67E7B6}" destId="{B9A7FF92-F737-4E11-A2D2-1B329152D29E}" srcOrd="1" destOrd="0" presId="urn:microsoft.com/office/officeart/2005/8/layout/hierarchy3"/>
    <dgm:cxn modelId="{279B9683-1D34-410D-A9FD-48A6C0292611}" type="presParOf" srcId="{5793A245-A1F3-46FD-8C84-A77AFC67E7B6}" destId="{11666529-A3E5-45C1-A54E-E199E05696B4}" srcOrd="2" destOrd="0" presId="urn:microsoft.com/office/officeart/2005/8/layout/hierarchy3"/>
    <dgm:cxn modelId="{0E2729E1-0C56-4D73-94C6-6E833612BC0C}" type="presParOf" srcId="{5793A245-A1F3-46FD-8C84-A77AFC67E7B6}" destId="{2DD4CA76-5D17-415E-9E07-5468C06DA546}" srcOrd="3" destOrd="0" presId="urn:microsoft.com/office/officeart/2005/8/layout/hierarchy3"/>
    <dgm:cxn modelId="{3B83DF16-4362-4546-BCB5-E178A35A68A0}" type="presParOf" srcId="{7B5423C5-2640-404E-A169-D6EA321F10AB}" destId="{B0E8C2AD-54CF-48E7-9C12-3EF6DBEC435C}" srcOrd="2" destOrd="0" presId="urn:microsoft.com/office/officeart/2005/8/layout/hierarchy3"/>
    <dgm:cxn modelId="{88386E45-2960-4418-ACB0-82EDE4D18338}" type="presParOf" srcId="{B0E8C2AD-54CF-48E7-9C12-3EF6DBEC435C}" destId="{154A9D44-892A-48A2-8A5B-63FD2FA39076}" srcOrd="0" destOrd="0" presId="urn:microsoft.com/office/officeart/2005/8/layout/hierarchy3"/>
    <dgm:cxn modelId="{4A822F5F-08D4-43C1-8D57-29DF201BFFAD}" type="presParOf" srcId="{154A9D44-892A-48A2-8A5B-63FD2FA39076}" destId="{A43DBE8B-CDC5-489D-9E51-1D433137A3FA}" srcOrd="0" destOrd="0" presId="urn:microsoft.com/office/officeart/2005/8/layout/hierarchy3"/>
    <dgm:cxn modelId="{AA293BDB-D2A1-47E4-93D7-26B721284E15}" type="presParOf" srcId="{154A9D44-892A-48A2-8A5B-63FD2FA39076}" destId="{2E3FE7C0-8BEF-46B1-962E-D04BF97AF5C8}" srcOrd="1" destOrd="0" presId="urn:microsoft.com/office/officeart/2005/8/layout/hierarchy3"/>
    <dgm:cxn modelId="{DC295D59-CF20-4574-8574-2BCE05F5CA01}" type="presParOf" srcId="{B0E8C2AD-54CF-48E7-9C12-3EF6DBEC435C}" destId="{83738878-30DA-4DED-815E-DDAE2DF49D67}" srcOrd="1" destOrd="0" presId="urn:microsoft.com/office/officeart/2005/8/layout/hierarchy3"/>
    <dgm:cxn modelId="{93594606-77BE-4BF3-9944-1C3C1547ADA5}" type="presParOf" srcId="{83738878-30DA-4DED-815E-DDAE2DF49D67}" destId="{8076B5F1-AB71-4CE8-B3B5-FE343923E897}" srcOrd="0" destOrd="0" presId="urn:microsoft.com/office/officeart/2005/8/layout/hierarchy3"/>
    <dgm:cxn modelId="{BFE93AFA-E2E7-4A00-84AF-B860C709A022}" type="presParOf" srcId="{83738878-30DA-4DED-815E-DDAE2DF49D67}" destId="{C04FF1DE-D25C-4487-A447-6539EC1D1030}" srcOrd="1" destOrd="0" presId="urn:microsoft.com/office/officeart/2005/8/layout/hierarchy3"/>
    <dgm:cxn modelId="{B19F0946-321D-4AE9-9852-5BC0278A1400}" type="presParOf" srcId="{83738878-30DA-4DED-815E-DDAE2DF49D67}" destId="{99C1A702-A7C4-4D88-9791-06F46B52F11D}" srcOrd="2" destOrd="0" presId="urn:microsoft.com/office/officeart/2005/8/layout/hierarchy3"/>
    <dgm:cxn modelId="{C8A9DF11-2624-4C77-AA46-62645DEA0BF5}" type="presParOf" srcId="{83738878-30DA-4DED-815E-DDAE2DF49D67}" destId="{71323028-1A10-4948-974A-1CF2FD6BBA3E}" srcOrd="3" destOrd="0" presId="urn:microsoft.com/office/officeart/2005/8/layout/hierarchy3"/>
    <dgm:cxn modelId="{0592EC77-7BE4-48D6-AA57-F736D629552C}" type="presParOf" srcId="{83738878-30DA-4DED-815E-DDAE2DF49D67}" destId="{3BAFAA7F-6467-426C-B93A-B3933502AC76}" srcOrd="4" destOrd="0" presId="urn:microsoft.com/office/officeart/2005/8/layout/hierarchy3"/>
    <dgm:cxn modelId="{8AB940DF-113C-45C4-9D46-40C1A125F8B9}" type="presParOf" srcId="{83738878-30DA-4DED-815E-DDAE2DF49D67}" destId="{2BAF2624-A716-41BE-A8B1-E2576328B20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8A3631-303C-4602-BAA8-8014CF9A5B72}"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s-CL"/>
        </a:p>
      </dgm:t>
    </dgm:pt>
    <dgm:pt modelId="{9D1200BB-DD68-417E-9091-9F1C08B16C47}">
      <dgm:prSet phldrT="[Texto]" custT="1"/>
      <dgm:spPr/>
      <dgm:t>
        <a:bodyPr/>
        <a:lstStyle/>
        <a:p>
          <a:r>
            <a:rPr lang="es-CL" sz="1800" b="1" dirty="0">
              <a:latin typeface="Arial" panose="020B0604020202020204" pitchFamily="34" charset="0"/>
              <a:cs typeface="Arial" panose="020B0604020202020204" pitchFamily="34" charset="0"/>
            </a:rPr>
            <a:t>Estrategia de Pesca</a:t>
          </a:r>
        </a:p>
      </dgm:t>
    </dgm:pt>
    <dgm:pt modelId="{0AFC8EC0-5A26-4051-831A-D1B5DDD2F984}" type="parTrans" cxnId="{1552DC47-3D98-40CE-80D9-2E8BEF276169}">
      <dgm:prSet/>
      <dgm:spPr/>
      <dgm:t>
        <a:bodyPr/>
        <a:lstStyle/>
        <a:p>
          <a:endParaRPr lang="es-CL" sz="1200">
            <a:latin typeface="Arial" panose="020B0604020202020204" pitchFamily="34" charset="0"/>
            <a:cs typeface="Arial" panose="020B0604020202020204" pitchFamily="34" charset="0"/>
          </a:endParaRPr>
        </a:p>
      </dgm:t>
    </dgm:pt>
    <dgm:pt modelId="{00A9D59B-E4F9-4311-9826-10D4C6382454}" type="sibTrans" cxnId="{1552DC47-3D98-40CE-80D9-2E8BEF276169}">
      <dgm:prSet/>
      <dgm:spPr/>
      <dgm:t>
        <a:bodyPr/>
        <a:lstStyle/>
        <a:p>
          <a:endParaRPr lang="es-CL" sz="1200">
            <a:latin typeface="Arial" panose="020B0604020202020204" pitchFamily="34" charset="0"/>
            <a:cs typeface="Arial" panose="020B0604020202020204" pitchFamily="34" charset="0"/>
          </a:endParaRPr>
        </a:p>
      </dgm:t>
    </dgm:pt>
    <dgm:pt modelId="{35E5D93A-BEFF-4514-9ABD-016079109693}">
      <dgm:prSet phldrT="[Texto]" custT="1"/>
      <dgm:spPr/>
      <dgm:t>
        <a:bodyPr/>
        <a:lstStyle/>
        <a:p>
          <a:r>
            <a:rPr lang="es-CL" sz="1400" dirty="0">
              <a:latin typeface="Arial" panose="020B0604020202020204" pitchFamily="34" charset="0"/>
              <a:cs typeface="Arial" panose="020B0604020202020204" pitchFamily="34" charset="0"/>
            </a:rPr>
            <a:t>Rendimiento </a:t>
          </a:r>
        </a:p>
      </dgm:t>
    </dgm:pt>
    <dgm:pt modelId="{5C4851C4-E30A-4F06-999C-9557EFE75E2E}" type="parTrans" cxnId="{506B6B08-3AA5-4C27-A6AF-6ACA49CEAB1A}">
      <dgm:prSet/>
      <dgm:spPr/>
      <dgm:t>
        <a:bodyPr/>
        <a:lstStyle/>
        <a:p>
          <a:endParaRPr lang="es-CL" sz="1200">
            <a:latin typeface="Arial" panose="020B0604020202020204" pitchFamily="34" charset="0"/>
            <a:cs typeface="Arial" panose="020B0604020202020204" pitchFamily="34" charset="0"/>
          </a:endParaRPr>
        </a:p>
      </dgm:t>
    </dgm:pt>
    <dgm:pt modelId="{7554EB1B-5E6F-4ED7-B316-3385544FAE0A}" type="sibTrans" cxnId="{506B6B08-3AA5-4C27-A6AF-6ACA49CEAB1A}">
      <dgm:prSet/>
      <dgm:spPr/>
      <dgm:t>
        <a:bodyPr/>
        <a:lstStyle/>
        <a:p>
          <a:endParaRPr lang="es-CL" sz="1200">
            <a:latin typeface="Arial" panose="020B0604020202020204" pitchFamily="34" charset="0"/>
            <a:cs typeface="Arial" panose="020B0604020202020204" pitchFamily="34" charset="0"/>
          </a:endParaRPr>
        </a:p>
      </dgm:t>
    </dgm:pt>
    <dgm:pt modelId="{BA7BD961-9AD0-4A82-9936-6C9745F18829}">
      <dgm:prSet phldrT="[Texto]" custT="1"/>
      <dgm:spPr/>
      <dgm:t>
        <a:bodyPr/>
        <a:lstStyle/>
        <a:p>
          <a:r>
            <a:rPr lang="es-CL" sz="1400" dirty="0">
              <a:latin typeface="Arial" panose="020B0604020202020204" pitchFamily="34" charset="0"/>
              <a:cs typeface="Arial" panose="020B0604020202020204" pitchFamily="34" charset="0"/>
            </a:rPr>
            <a:t>Tiempo</a:t>
          </a:r>
        </a:p>
      </dgm:t>
    </dgm:pt>
    <dgm:pt modelId="{99231EF6-A501-4D89-891D-9F4A77CF8EE9}" type="parTrans" cxnId="{7F9B9D7E-6F9A-4FEB-A9E1-4D875E2ECFD4}">
      <dgm:prSet/>
      <dgm:spPr/>
      <dgm:t>
        <a:bodyPr/>
        <a:lstStyle/>
        <a:p>
          <a:endParaRPr lang="es-CL" sz="1200">
            <a:latin typeface="Arial" panose="020B0604020202020204" pitchFamily="34" charset="0"/>
            <a:cs typeface="Arial" panose="020B0604020202020204" pitchFamily="34" charset="0"/>
          </a:endParaRPr>
        </a:p>
      </dgm:t>
    </dgm:pt>
    <dgm:pt modelId="{835D285E-D936-4E89-81C3-66073DC1B94F}" type="sibTrans" cxnId="{7F9B9D7E-6F9A-4FEB-A9E1-4D875E2ECFD4}">
      <dgm:prSet/>
      <dgm:spPr/>
      <dgm:t>
        <a:bodyPr/>
        <a:lstStyle/>
        <a:p>
          <a:endParaRPr lang="es-CL" sz="1200">
            <a:latin typeface="Arial" panose="020B0604020202020204" pitchFamily="34" charset="0"/>
            <a:cs typeface="Arial" panose="020B0604020202020204" pitchFamily="34" charset="0"/>
          </a:endParaRPr>
        </a:p>
      </dgm:t>
    </dgm:pt>
    <dgm:pt modelId="{AF547B91-FEA7-4C95-A486-386319A4CFD9}">
      <dgm:prSet phldrT="[Texto]" custT="1"/>
      <dgm:spPr/>
      <dgm:t>
        <a:bodyPr/>
        <a:lstStyle/>
        <a:p>
          <a:r>
            <a:rPr lang="es-CL" sz="1800" b="1" dirty="0">
              <a:latin typeface="Arial" panose="020B0604020202020204" pitchFamily="34" charset="0"/>
              <a:cs typeface="Arial" panose="020B0604020202020204" pitchFamily="34" charset="0"/>
            </a:rPr>
            <a:t>Línea de producción </a:t>
          </a:r>
        </a:p>
      </dgm:t>
    </dgm:pt>
    <dgm:pt modelId="{39739E10-890C-4FF9-B76E-F4A1FB519E35}" type="parTrans" cxnId="{E448D870-FC4E-40E7-8621-CA784A8731B1}">
      <dgm:prSet/>
      <dgm:spPr/>
      <dgm:t>
        <a:bodyPr/>
        <a:lstStyle/>
        <a:p>
          <a:endParaRPr lang="es-CL" sz="1200">
            <a:latin typeface="Arial" panose="020B0604020202020204" pitchFamily="34" charset="0"/>
            <a:cs typeface="Arial" panose="020B0604020202020204" pitchFamily="34" charset="0"/>
          </a:endParaRPr>
        </a:p>
      </dgm:t>
    </dgm:pt>
    <dgm:pt modelId="{DBA192EF-2A4A-4D25-900C-DC0535AC6894}" type="sibTrans" cxnId="{E448D870-FC4E-40E7-8621-CA784A8731B1}">
      <dgm:prSet/>
      <dgm:spPr/>
      <dgm:t>
        <a:bodyPr/>
        <a:lstStyle/>
        <a:p>
          <a:endParaRPr lang="es-CL" sz="1200">
            <a:latin typeface="Arial" panose="020B0604020202020204" pitchFamily="34" charset="0"/>
            <a:cs typeface="Arial" panose="020B0604020202020204" pitchFamily="34" charset="0"/>
          </a:endParaRPr>
        </a:p>
      </dgm:t>
    </dgm:pt>
    <dgm:pt modelId="{A13E5AB3-2F5F-4D5F-93BE-4394E21DC938}">
      <dgm:prSet phldrT="[Texto]" custT="1"/>
      <dgm:spPr/>
      <dgm:t>
        <a:bodyPr/>
        <a:lstStyle/>
        <a:p>
          <a:r>
            <a:rPr lang="es-CL" sz="1400" dirty="0">
              <a:latin typeface="Arial" panose="020B0604020202020204" pitchFamily="34" charset="0"/>
              <a:cs typeface="Arial" panose="020B0604020202020204" pitchFamily="34" charset="0"/>
            </a:rPr>
            <a:t>No se evidenció influencia </a:t>
          </a:r>
        </a:p>
      </dgm:t>
    </dgm:pt>
    <dgm:pt modelId="{165EF580-0E92-4EDC-8FAB-9183810F2B75}" type="parTrans" cxnId="{4FCB20FC-49EC-4A1E-922E-0F2047CDCF46}">
      <dgm:prSet/>
      <dgm:spPr/>
      <dgm:t>
        <a:bodyPr/>
        <a:lstStyle/>
        <a:p>
          <a:endParaRPr lang="es-CL" sz="1200">
            <a:latin typeface="Arial" panose="020B0604020202020204" pitchFamily="34" charset="0"/>
            <a:cs typeface="Arial" panose="020B0604020202020204" pitchFamily="34" charset="0"/>
          </a:endParaRPr>
        </a:p>
      </dgm:t>
    </dgm:pt>
    <dgm:pt modelId="{C8010372-666A-4F69-8E78-678BCDE03FB8}" type="sibTrans" cxnId="{4FCB20FC-49EC-4A1E-922E-0F2047CDCF46}">
      <dgm:prSet/>
      <dgm:spPr/>
      <dgm:t>
        <a:bodyPr/>
        <a:lstStyle/>
        <a:p>
          <a:endParaRPr lang="es-CL" sz="1200">
            <a:latin typeface="Arial" panose="020B0604020202020204" pitchFamily="34" charset="0"/>
            <a:cs typeface="Arial" panose="020B0604020202020204" pitchFamily="34" charset="0"/>
          </a:endParaRPr>
        </a:p>
      </dgm:t>
    </dgm:pt>
    <dgm:pt modelId="{0E0058FD-F778-4CEC-939F-7146CB3C325E}">
      <dgm:prSet phldrT="[Texto]" custT="1"/>
      <dgm:spPr/>
      <dgm:t>
        <a:bodyPr/>
        <a:lstStyle/>
        <a:p>
          <a:r>
            <a:rPr lang="es-CL" sz="1800" b="1" dirty="0">
              <a:latin typeface="Arial" panose="020B0604020202020204" pitchFamily="34" charset="0"/>
              <a:cs typeface="Arial" panose="020B0604020202020204" pitchFamily="34" charset="0"/>
            </a:rPr>
            <a:t>Mercado y Precio</a:t>
          </a:r>
        </a:p>
      </dgm:t>
    </dgm:pt>
    <dgm:pt modelId="{62B3A375-D639-4A71-BE63-3DF9DA869F7E}" type="parTrans" cxnId="{89D51954-88EE-4862-9FD6-5947C8923520}">
      <dgm:prSet/>
      <dgm:spPr/>
      <dgm:t>
        <a:bodyPr/>
        <a:lstStyle/>
        <a:p>
          <a:endParaRPr lang="es-CL" sz="1200">
            <a:latin typeface="Arial" panose="020B0604020202020204" pitchFamily="34" charset="0"/>
            <a:cs typeface="Arial" panose="020B0604020202020204" pitchFamily="34" charset="0"/>
          </a:endParaRPr>
        </a:p>
      </dgm:t>
    </dgm:pt>
    <dgm:pt modelId="{4A01D366-A8F6-42BA-859C-688F51933412}" type="sibTrans" cxnId="{89D51954-88EE-4862-9FD6-5947C8923520}">
      <dgm:prSet/>
      <dgm:spPr/>
      <dgm:t>
        <a:bodyPr/>
        <a:lstStyle/>
        <a:p>
          <a:endParaRPr lang="es-CL" sz="1200">
            <a:latin typeface="Arial" panose="020B0604020202020204" pitchFamily="34" charset="0"/>
            <a:cs typeface="Arial" panose="020B0604020202020204" pitchFamily="34" charset="0"/>
          </a:endParaRPr>
        </a:p>
      </dgm:t>
    </dgm:pt>
    <dgm:pt modelId="{70484608-C1FE-4A20-A3E7-05B2249A496B}">
      <dgm:prSet phldrT="[Texto]" custT="1"/>
      <dgm:spPr/>
      <dgm:t>
        <a:bodyPr/>
        <a:lstStyle/>
        <a:p>
          <a:r>
            <a:rPr lang="es-CL" sz="1400" dirty="0">
              <a:latin typeface="Arial" panose="020B0604020202020204" pitchFamily="34" charset="0"/>
              <a:cs typeface="Arial" panose="020B0604020202020204" pitchFamily="34" charset="0"/>
            </a:rPr>
            <a:t>Rendimiento</a:t>
          </a:r>
        </a:p>
      </dgm:t>
    </dgm:pt>
    <dgm:pt modelId="{3F6EC739-48B9-4AFE-B3D8-80EF88D66021}" type="parTrans" cxnId="{DF257BA2-1205-4212-8E58-DCFE11FF48FD}">
      <dgm:prSet/>
      <dgm:spPr/>
      <dgm:t>
        <a:bodyPr/>
        <a:lstStyle/>
        <a:p>
          <a:endParaRPr lang="es-CL" sz="1200">
            <a:latin typeface="Arial" panose="020B0604020202020204" pitchFamily="34" charset="0"/>
            <a:cs typeface="Arial" panose="020B0604020202020204" pitchFamily="34" charset="0"/>
          </a:endParaRPr>
        </a:p>
      </dgm:t>
    </dgm:pt>
    <dgm:pt modelId="{F3775C19-3757-4531-996C-A41C00BCE69E}" type="sibTrans" cxnId="{DF257BA2-1205-4212-8E58-DCFE11FF48FD}">
      <dgm:prSet/>
      <dgm:spPr/>
      <dgm:t>
        <a:bodyPr/>
        <a:lstStyle/>
        <a:p>
          <a:endParaRPr lang="es-CL" sz="1200">
            <a:latin typeface="Arial" panose="020B0604020202020204" pitchFamily="34" charset="0"/>
            <a:cs typeface="Arial" panose="020B0604020202020204" pitchFamily="34" charset="0"/>
          </a:endParaRPr>
        </a:p>
      </dgm:t>
    </dgm:pt>
    <dgm:pt modelId="{F59703A2-0CDD-41C3-8DEA-174972EF70C7}">
      <dgm:prSet phldrT="[Texto]" custT="1"/>
      <dgm:spPr/>
      <dgm:t>
        <a:bodyPr/>
        <a:lstStyle/>
        <a:p>
          <a:r>
            <a:rPr lang="es-CL" sz="1400" dirty="0">
              <a:latin typeface="Arial" panose="020B0604020202020204" pitchFamily="34" charset="0"/>
              <a:cs typeface="Arial" panose="020B0604020202020204" pitchFamily="34" charset="0"/>
            </a:rPr>
            <a:t>Tiempo </a:t>
          </a:r>
        </a:p>
      </dgm:t>
    </dgm:pt>
    <dgm:pt modelId="{B597780F-B746-4048-B19A-C9DF52F455CC}" type="parTrans" cxnId="{D11D91EF-32B2-4E73-9CC0-DDF809C5893D}">
      <dgm:prSet/>
      <dgm:spPr/>
      <dgm:t>
        <a:bodyPr/>
        <a:lstStyle/>
        <a:p>
          <a:endParaRPr lang="es-CL" sz="1200">
            <a:latin typeface="Arial" panose="020B0604020202020204" pitchFamily="34" charset="0"/>
            <a:cs typeface="Arial" panose="020B0604020202020204" pitchFamily="34" charset="0"/>
          </a:endParaRPr>
        </a:p>
      </dgm:t>
    </dgm:pt>
    <dgm:pt modelId="{8C10F366-FDA2-420A-8406-DB14D3BF80ED}" type="sibTrans" cxnId="{D11D91EF-32B2-4E73-9CC0-DDF809C5893D}">
      <dgm:prSet/>
      <dgm:spPr/>
      <dgm:t>
        <a:bodyPr/>
        <a:lstStyle/>
        <a:p>
          <a:endParaRPr lang="es-CL" sz="1200">
            <a:latin typeface="Arial" panose="020B0604020202020204" pitchFamily="34" charset="0"/>
            <a:cs typeface="Arial" panose="020B0604020202020204" pitchFamily="34" charset="0"/>
          </a:endParaRPr>
        </a:p>
      </dgm:t>
    </dgm:pt>
    <dgm:pt modelId="{604AF4A9-396C-4604-8BCB-1E11602DB7E1}">
      <dgm:prSet phldrT="[Texto]" custT="1"/>
      <dgm:spPr/>
      <dgm:t>
        <a:bodyPr/>
        <a:lstStyle/>
        <a:p>
          <a:r>
            <a:rPr lang="es-CL" sz="1400" dirty="0">
              <a:latin typeface="Arial" panose="020B0604020202020204" pitchFamily="34" charset="0"/>
              <a:cs typeface="Arial" panose="020B0604020202020204" pitchFamily="34" charset="0"/>
            </a:rPr>
            <a:t>Daño mecánico</a:t>
          </a:r>
        </a:p>
      </dgm:t>
    </dgm:pt>
    <dgm:pt modelId="{3983B9BA-345E-43A8-AFDB-E758A13506FA}" type="parTrans" cxnId="{5671F183-8932-4573-80AA-718604EEE669}">
      <dgm:prSet/>
      <dgm:spPr/>
      <dgm:t>
        <a:bodyPr/>
        <a:lstStyle/>
        <a:p>
          <a:endParaRPr lang="es-CL"/>
        </a:p>
      </dgm:t>
    </dgm:pt>
    <dgm:pt modelId="{2C6E6DC9-AC0A-4E1A-9E56-F04C0E1E541C}" type="sibTrans" cxnId="{5671F183-8932-4573-80AA-718604EEE669}">
      <dgm:prSet/>
      <dgm:spPr/>
      <dgm:t>
        <a:bodyPr/>
        <a:lstStyle/>
        <a:p>
          <a:endParaRPr lang="es-CL"/>
        </a:p>
      </dgm:t>
    </dgm:pt>
    <dgm:pt modelId="{4D60AE82-E73F-4734-859C-35F5D23AF16A}">
      <dgm:prSet phldrT="[Texto]" custT="1"/>
      <dgm:spPr/>
      <dgm:t>
        <a:bodyPr/>
        <a:lstStyle/>
        <a:p>
          <a:r>
            <a:rPr lang="es-CL" sz="1400" dirty="0">
              <a:latin typeface="Arial" panose="020B0604020202020204" pitchFamily="34" charset="0"/>
              <a:cs typeface="Arial" panose="020B0604020202020204" pitchFamily="34" charset="0"/>
            </a:rPr>
            <a:t>Temperatura</a:t>
          </a:r>
        </a:p>
      </dgm:t>
    </dgm:pt>
    <dgm:pt modelId="{DC2E971D-556C-4AF8-91AA-D03AD1096904}" type="parTrans" cxnId="{26098A8E-8B57-4D09-BC1E-291FCBA86167}">
      <dgm:prSet/>
      <dgm:spPr/>
      <dgm:t>
        <a:bodyPr/>
        <a:lstStyle/>
        <a:p>
          <a:endParaRPr lang="es-CL"/>
        </a:p>
      </dgm:t>
    </dgm:pt>
    <dgm:pt modelId="{66F7FBF6-69FC-4393-8BC0-C312B868F522}" type="sibTrans" cxnId="{26098A8E-8B57-4D09-BC1E-291FCBA86167}">
      <dgm:prSet/>
      <dgm:spPr/>
      <dgm:t>
        <a:bodyPr/>
        <a:lstStyle/>
        <a:p>
          <a:endParaRPr lang="es-CL"/>
        </a:p>
      </dgm:t>
    </dgm:pt>
    <dgm:pt modelId="{7B5423C5-2640-404E-A169-D6EA321F10AB}" type="pres">
      <dgm:prSet presAssocID="{4F8A3631-303C-4602-BAA8-8014CF9A5B72}" presName="diagram" presStyleCnt="0">
        <dgm:presLayoutVars>
          <dgm:chPref val="1"/>
          <dgm:dir/>
          <dgm:animOne val="branch"/>
          <dgm:animLvl val="lvl"/>
          <dgm:resizeHandles/>
        </dgm:presLayoutVars>
      </dgm:prSet>
      <dgm:spPr/>
      <dgm:t>
        <a:bodyPr/>
        <a:lstStyle/>
        <a:p>
          <a:endParaRPr lang="es-ES"/>
        </a:p>
      </dgm:t>
    </dgm:pt>
    <dgm:pt modelId="{12E3C8A6-52DD-4CF8-8139-9CF5FC7863CB}" type="pres">
      <dgm:prSet presAssocID="{9D1200BB-DD68-417E-9091-9F1C08B16C47}" presName="root" presStyleCnt="0"/>
      <dgm:spPr/>
    </dgm:pt>
    <dgm:pt modelId="{03B851CD-911C-449C-AA33-5FCB897845E9}" type="pres">
      <dgm:prSet presAssocID="{9D1200BB-DD68-417E-9091-9F1C08B16C47}" presName="rootComposite" presStyleCnt="0"/>
      <dgm:spPr/>
    </dgm:pt>
    <dgm:pt modelId="{0B29F699-212C-400E-96A0-9AE1AB9E5198}" type="pres">
      <dgm:prSet presAssocID="{9D1200BB-DD68-417E-9091-9F1C08B16C47}" presName="rootText" presStyleLbl="node1" presStyleIdx="0" presStyleCnt="3" custLinFactNeighborX="-1542" custLinFactNeighborY="-45055"/>
      <dgm:spPr/>
      <dgm:t>
        <a:bodyPr/>
        <a:lstStyle/>
        <a:p>
          <a:endParaRPr lang="es-ES"/>
        </a:p>
      </dgm:t>
    </dgm:pt>
    <dgm:pt modelId="{36A0A998-CA75-4D7C-A609-36377F7EBF10}" type="pres">
      <dgm:prSet presAssocID="{9D1200BB-DD68-417E-9091-9F1C08B16C47}" presName="rootConnector" presStyleLbl="node1" presStyleIdx="0" presStyleCnt="3"/>
      <dgm:spPr/>
      <dgm:t>
        <a:bodyPr/>
        <a:lstStyle/>
        <a:p>
          <a:endParaRPr lang="es-ES"/>
        </a:p>
      </dgm:t>
    </dgm:pt>
    <dgm:pt modelId="{F431DF0D-E707-4CE4-AF2E-8061869F5CC1}" type="pres">
      <dgm:prSet presAssocID="{9D1200BB-DD68-417E-9091-9F1C08B16C47}" presName="childShape" presStyleCnt="0"/>
      <dgm:spPr/>
    </dgm:pt>
    <dgm:pt modelId="{EC94DBD4-8A72-4AFF-AF4C-6ECBDEC3ABFB}" type="pres">
      <dgm:prSet presAssocID="{5C4851C4-E30A-4F06-999C-9557EFE75E2E}" presName="Name13" presStyleLbl="parChTrans1D2" presStyleIdx="0" presStyleCnt="7"/>
      <dgm:spPr/>
      <dgm:t>
        <a:bodyPr/>
        <a:lstStyle/>
        <a:p>
          <a:endParaRPr lang="es-ES"/>
        </a:p>
      </dgm:t>
    </dgm:pt>
    <dgm:pt modelId="{917B5264-2732-4E74-BBD6-809D6309CCDC}" type="pres">
      <dgm:prSet presAssocID="{35E5D93A-BEFF-4514-9ABD-016079109693}" presName="childText" presStyleLbl="bgAcc1" presStyleIdx="0" presStyleCnt="7">
        <dgm:presLayoutVars>
          <dgm:bulletEnabled val="1"/>
        </dgm:presLayoutVars>
      </dgm:prSet>
      <dgm:spPr/>
      <dgm:t>
        <a:bodyPr/>
        <a:lstStyle/>
        <a:p>
          <a:endParaRPr lang="es-ES"/>
        </a:p>
      </dgm:t>
    </dgm:pt>
    <dgm:pt modelId="{C61C3DF2-652B-46F4-84F4-A4140AE5ECE5}" type="pres">
      <dgm:prSet presAssocID="{99231EF6-A501-4D89-891D-9F4A77CF8EE9}" presName="Name13" presStyleLbl="parChTrans1D2" presStyleIdx="1" presStyleCnt="7"/>
      <dgm:spPr/>
      <dgm:t>
        <a:bodyPr/>
        <a:lstStyle/>
        <a:p>
          <a:endParaRPr lang="es-ES"/>
        </a:p>
      </dgm:t>
    </dgm:pt>
    <dgm:pt modelId="{A7354FC7-0EFD-4EDA-AFF2-D28F1122C1BC}" type="pres">
      <dgm:prSet presAssocID="{BA7BD961-9AD0-4A82-9936-6C9745F18829}" presName="childText" presStyleLbl="bgAcc1" presStyleIdx="1" presStyleCnt="7">
        <dgm:presLayoutVars>
          <dgm:bulletEnabled val="1"/>
        </dgm:presLayoutVars>
      </dgm:prSet>
      <dgm:spPr/>
      <dgm:t>
        <a:bodyPr/>
        <a:lstStyle/>
        <a:p>
          <a:endParaRPr lang="es-ES"/>
        </a:p>
      </dgm:t>
    </dgm:pt>
    <dgm:pt modelId="{24C56E55-678E-491D-976B-4A317ABB7776}" type="pres">
      <dgm:prSet presAssocID="{3983B9BA-345E-43A8-AFDB-E758A13506FA}" presName="Name13" presStyleLbl="parChTrans1D2" presStyleIdx="2" presStyleCnt="7"/>
      <dgm:spPr/>
      <dgm:t>
        <a:bodyPr/>
        <a:lstStyle/>
        <a:p>
          <a:endParaRPr lang="es-ES"/>
        </a:p>
      </dgm:t>
    </dgm:pt>
    <dgm:pt modelId="{E46CC3A6-D0EB-4D55-A992-4783424809FC}" type="pres">
      <dgm:prSet presAssocID="{604AF4A9-396C-4604-8BCB-1E11602DB7E1}" presName="childText" presStyleLbl="bgAcc1" presStyleIdx="2" presStyleCnt="7">
        <dgm:presLayoutVars>
          <dgm:bulletEnabled val="1"/>
        </dgm:presLayoutVars>
      </dgm:prSet>
      <dgm:spPr/>
      <dgm:t>
        <a:bodyPr/>
        <a:lstStyle/>
        <a:p>
          <a:endParaRPr lang="es-ES"/>
        </a:p>
      </dgm:t>
    </dgm:pt>
    <dgm:pt modelId="{1DDED398-6813-498E-9845-E99D90455A2C}" type="pres">
      <dgm:prSet presAssocID="{DC2E971D-556C-4AF8-91AA-D03AD1096904}" presName="Name13" presStyleLbl="parChTrans1D2" presStyleIdx="3" presStyleCnt="7"/>
      <dgm:spPr/>
      <dgm:t>
        <a:bodyPr/>
        <a:lstStyle/>
        <a:p>
          <a:endParaRPr lang="es-ES"/>
        </a:p>
      </dgm:t>
    </dgm:pt>
    <dgm:pt modelId="{8B47B2C5-F513-45F8-923A-C2308B136929}" type="pres">
      <dgm:prSet presAssocID="{4D60AE82-E73F-4734-859C-35F5D23AF16A}" presName="childText" presStyleLbl="bgAcc1" presStyleIdx="3" presStyleCnt="7">
        <dgm:presLayoutVars>
          <dgm:bulletEnabled val="1"/>
        </dgm:presLayoutVars>
      </dgm:prSet>
      <dgm:spPr/>
      <dgm:t>
        <a:bodyPr/>
        <a:lstStyle/>
        <a:p>
          <a:endParaRPr lang="es-ES"/>
        </a:p>
      </dgm:t>
    </dgm:pt>
    <dgm:pt modelId="{1A4A4DEE-BF8E-40E4-8D5B-9F9B37206581}" type="pres">
      <dgm:prSet presAssocID="{AF547B91-FEA7-4C95-A486-386319A4CFD9}" presName="root" presStyleCnt="0"/>
      <dgm:spPr/>
    </dgm:pt>
    <dgm:pt modelId="{7C213F17-AA26-4090-8B8B-FD7140FC6B79}" type="pres">
      <dgm:prSet presAssocID="{AF547B91-FEA7-4C95-A486-386319A4CFD9}" presName="rootComposite" presStyleCnt="0"/>
      <dgm:spPr/>
    </dgm:pt>
    <dgm:pt modelId="{7A61BF06-CF11-45DF-BD65-D06EE08977DA}" type="pres">
      <dgm:prSet presAssocID="{AF547B91-FEA7-4C95-A486-386319A4CFD9}" presName="rootText" presStyleLbl="node1" presStyleIdx="1" presStyleCnt="3"/>
      <dgm:spPr/>
      <dgm:t>
        <a:bodyPr/>
        <a:lstStyle/>
        <a:p>
          <a:endParaRPr lang="es-ES"/>
        </a:p>
      </dgm:t>
    </dgm:pt>
    <dgm:pt modelId="{FD611684-DDBE-4545-8F04-179E61FAC252}" type="pres">
      <dgm:prSet presAssocID="{AF547B91-FEA7-4C95-A486-386319A4CFD9}" presName="rootConnector" presStyleLbl="node1" presStyleIdx="1" presStyleCnt="3"/>
      <dgm:spPr/>
      <dgm:t>
        <a:bodyPr/>
        <a:lstStyle/>
        <a:p>
          <a:endParaRPr lang="es-ES"/>
        </a:p>
      </dgm:t>
    </dgm:pt>
    <dgm:pt modelId="{5793A245-A1F3-46FD-8C84-A77AFC67E7B6}" type="pres">
      <dgm:prSet presAssocID="{AF547B91-FEA7-4C95-A486-386319A4CFD9}" presName="childShape" presStyleCnt="0"/>
      <dgm:spPr/>
    </dgm:pt>
    <dgm:pt modelId="{F52EC93F-F9F7-4C1A-A2E4-E7D212122488}" type="pres">
      <dgm:prSet presAssocID="{B597780F-B746-4048-B19A-C9DF52F455CC}" presName="Name13" presStyleLbl="parChTrans1D2" presStyleIdx="4" presStyleCnt="7"/>
      <dgm:spPr/>
      <dgm:t>
        <a:bodyPr/>
        <a:lstStyle/>
        <a:p>
          <a:endParaRPr lang="es-ES"/>
        </a:p>
      </dgm:t>
    </dgm:pt>
    <dgm:pt modelId="{B9A7FF92-F737-4E11-A2D2-1B329152D29E}" type="pres">
      <dgm:prSet presAssocID="{F59703A2-0CDD-41C3-8DEA-174972EF70C7}" presName="childText" presStyleLbl="bgAcc1" presStyleIdx="4" presStyleCnt="7">
        <dgm:presLayoutVars>
          <dgm:bulletEnabled val="1"/>
        </dgm:presLayoutVars>
      </dgm:prSet>
      <dgm:spPr/>
      <dgm:t>
        <a:bodyPr/>
        <a:lstStyle/>
        <a:p>
          <a:endParaRPr lang="es-ES"/>
        </a:p>
      </dgm:t>
    </dgm:pt>
    <dgm:pt modelId="{11666529-A3E5-45C1-A54E-E199E05696B4}" type="pres">
      <dgm:prSet presAssocID="{3F6EC739-48B9-4AFE-B3D8-80EF88D66021}" presName="Name13" presStyleLbl="parChTrans1D2" presStyleIdx="5" presStyleCnt="7"/>
      <dgm:spPr/>
      <dgm:t>
        <a:bodyPr/>
        <a:lstStyle/>
        <a:p>
          <a:endParaRPr lang="es-ES"/>
        </a:p>
      </dgm:t>
    </dgm:pt>
    <dgm:pt modelId="{2DD4CA76-5D17-415E-9E07-5468C06DA546}" type="pres">
      <dgm:prSet presAssocID="{70484608-C1FE-4A20-A3E7-05B2249A496B}" presName="childText" presStyleLbl="bgAcc1" presStyleIdx="5" presStyleCnt="7">
        <dgm:presLayoutVars>
          <dgm:bulletEnabled val="1"/>
        </dgm:presLayoutVars>
      </dgm:prSet>
      <dgm:spPr/>
      <dgm:t>
        <a:bodyPr/>
        <a:lstStyle/>
        <a:p>
          <a:endParaRPr lang="es-ES"/>
        </a:p>
      </dgm:t>
    </dgm:pt>
    <dgm:pt modelId="{B0E8C2AD-54CF-48E7-9C12-3EF6DBEC435C}" type="pres">
      <dgm:prSet presAssocID="{0E0058FD-F778-4CEC-939F-7146CB3C325E}" presName="root" presStyleCnt="0"/>
      <dgm:spPr/>
    </dgm:pt>
    <dgm:pt modelId="{154A9D44-892A-48A2-8A5B-63FD2FA39076}" type="pres">
      <dgm:prSet presAssocID="{0E0058FD-F778-4CEC-939F-7146CB3C325E}" presName="rootComposite" presStyleCnt="0"/>
      <dgm:spPr/>
    </dgm:pt>
    <dgm:pt modelId="{A43DBE8B-CDC5-489D-9E51-1D433137A3FA}" type="pres">
      <dgm:prSet presAssocID="{0E0058FD-F778-4CEC-939F-7146CB3C325E}" presName="rootText" presStyleLbl="node1" presStyleIdx="2" presStyleCnt="3"/>
      <dgm:spPr/>
      <dgm:t>
        <a:bodyPr/>
        <a:lstStyle/>
        <a:p>
          <a:endParaRPr lang="es-ES"/>
        </a:p>
      </dgm:t>
    </dgm:pt>
    <dgm:pt modelId="{2E3FE7C0-8BEF-46B1-962E-D04BF97AF5C8}" type="pres">
      <dgm:prSet presAssocID="{0E0058FD-F778-4CEC-939F-7146CB3C325E}" presName="rootConnector" presStyleLbl="node1" presStyleIdx="2" presStyleCnt="3"/>
      <dgm:spPr/>
      <dgm:t>
        <a:bodyPr/>
        <a:lstStyle/>
        <a:p>
          <a:endParaRPr lang="es-ES"/>
        </a:p>
      </dgm:t>
    </dgm:pt>
    <dgm:pt modelId="{83738878-30DA-4DED-815E-DDAE2DF49D67}" type="pres">
      <dgm:prSet presAssocID="{0E0058FD-F778-4CEC-939F-7146CB3C325E}" presName="childShape" presStyleCnt="0"/>
      <dgm:spPr/>
    </dgm:pt>
    <dgm:pt modelId="{8076B5F1-AB71-4CE8-B3B5-FE343923E897}" type="pres">
      <dgm:prSet presAssocID="{165EF580-0E92-4EDC-8FAB-9183810F2B75}" presName="Name13" presStyleLbl="parChTrans1D2" presStyleIdx="6" presStyleCnt="7"/>
      <dgm:spPr/>
      <dgm:t>
        <a:bodyPr/>
        <a:lstStyle/>
        <a:p>
          <a:endParaRPr lang="es-ES"/>
        </a:p>
      </dgm:t>
    </dgm:pt>
    <dgm:pt modelId="{C04FF1DE-D25C-4487-A447-6539EC1D1030}" type="pres">
      <dgm:prSet presAssocID="{A13E5AB3-2F5F-4D5F-93BE-4394E21DC938}" presName="childText" presStyleLbl="bgAcc1" presStyleIdx="6" presStyleCnt="7">
        <dgm:presLayoutVars>
          <dgm:bulletEnabled val="1"/>
        </dgm:presLayoutVars>
      </dgm:prSet>
      <dgm:spPr/>
      <dgm:t>
        <a:bodyPr/>
        <a:lstStyle/>
        <a:p>
          <a:endParaRPr lang="es-ES"/>
        </a:p>
      </dgm:t>
    </dgm:pt>
  </dgm:ptLst>
  <dgm:cxnLst>
    <dgm:cxn modelId="{26098A8E-8B57-4D09-BC1E-291FCBA86167}" srcId="{9D1200BB-DD68-417E-9091-9F1C08B16C47}" destId="{4D60AE82-E73F-4734-859C-35F5D23AF16A}" srcOrd="3" destOrd="0" parTransId="{DC2E971D-556C-4AF8-91AA-D03AD1096904}" sibTransId="{66F7FBF6-69FC-4393-8BC0-C312B868F522}"/>
    <dgm:cxn modelId="{6DB729AA-B9FB-4032-A110-033F706D6D30}" type="presOf" srcId="{AF547B91-FEA7-4C95-A486-386319A4CFD9}" destId="{7A61BF06-CF11-45DF-BD65-D06EE08977DA}" srcOrd="0" destOrd="0" presId="urn:microsoft.com/office/officeart/2005/8/layout/hierarchy3"/>
    <dgm:cxn modelId="{C3BD9027-0340-4BF5-9297-0798FDBF7107}" type="presOf" srcId="{AF547B91-FEA7-4C95-A486-386319A4CFD9}" destId="{FD611684-DDBE-4545-8F04-179E61FAC252}" srcOrd="1" destOrd="0" presId="urn:microsoft.com/office/officeart/2005/8/layout/hierarchy3"/>
    <dgm:cxn modelId="{4FCB20FC-49EC-4A1E-922E-0F2047CDCF46}" srcId="{0E0058FD-F778-4CEC-939F-7146CB3C325E}" destId="{A13E5AB3-2F5F-4D5F-93BE-4394E21DC938}" srcOrd="0" destOrd="0" parTransId="{165EF580-0E92-4EDC-8FAB-9183810F2B75}" sibTransId="{C8010372-666A-4F69-8E78-678BCDE03FB8}"/>
    <dgm:cxn modelId="{C9B97749-4F2E-456B-9589-FD507CEBE86C}" type="presOf" srcId="{4F8A3631-303C-4602-BAA8-8014CF9A5B72}" destId="{7B5423C5-2640-404E-A169-D6EA321F10AB}" srcOrd="0" destOrd="0" presId="urn:microsoft.com/office/officeart/2005/8/layout/hierarchy3"/>
    <dgm:cxn modelId="{A9747FA1-40AA-4444-9E65-C4C6369AA240}" type="presOf" srcId="{F59703A2-0CDD-41C3-8DEA-174972EF70C7}" destId="{B9A7FF92-F737-4E11-A2D2-1B329152D29E}" srcOrd="0" destOrd="0" presId="urn:microsoft.com/office/officeart/2005/8/layout/hierarchy3"/>
    <dgm:cxn modelId="{D11D91EF-32B2-4E73-9CC0-DDF809C5893D}" srcId="{AF547B91-FEA7-4C95-A486-386319A4CFD9}" destId="{F59703A2-0CDD-41C3-8DEA-174972EF70C7}" srcOrd="0" destOrd="0" parTransId="{B597780F-B746-4048-B19A-C9DF52F455CC}" sibTransId="{8C10F366-FDA2-420A-8406-DB14D3BF80ED}"/>
    <dgm:cxn modelId="{7F9B9D7E-6F9A-4FEB-A9E1-4D875E2ECFD4}" srcId="{9D1200BB-DD68-417E-9091-9F1C08B16C47}" destId="{BA7BD961-9AD0-4A82-9936-6C9745F18829}" srcOrd="1" destOrd="0" parTransId="{99231EF6-A501-4D89-891D-9F4A77CF8EE9}" sibTransId="{835D285E-D936-4E89-81C3-66073DC1B94F}"/>
    <dgm:cxn modelId="{89D51954-88EE-4862-9FD6-5947C8923520}" srcId="{4F8A3631-303C-4602-BAA8-8014CF9A5B72}" destId="{0E0058FD-F778-4CEC-939F-7146CB3C325E}" srcOrd="2" destOrd="0" parTransId="{62B3A375-D639-4A71-BE63-3DF9DA869F7E}" sibTransId="{4A01D366-A8F6-42BA-859C-688F51933412}"/>
    <dgm:cxn modelId="{0997172E-B43C-416E-A414-3332AA92F76E}" type="presOf" srcId="{165EF580-0E92-4EDC-8FAB-9183810F2B75}" destId="{8076B5F1-AB71-4CE8-B3B5-FE343923E897}" srcOrd="0" destOrd="0" presId="urn:microsoft.com/office/officeart/2005/8/layout/hierarchy3"/>
    <dgm:cxn modelId="{AD2C470B-03CF-41A1-9CFD-07DF5E0B3A29}" type="presOf" srcId="{3F6EC739-48B9-4AFE-B3D8-80EF88D66021}" destId="{11666529-A3E5-45C1-A54E-E199E05696B4}" srcOrd="0" destOrd="0" presId="urn:microsoft.com/office/officeart/2005/8/layout/hierarchy3"/>
    <dgm:cxn modelId="{66400AA9-5341-4DB4-811A-6280A006F7B4}" type="presOf" srcId="{B597780F-B746-4048-B19A-C9DF52F455CC}" destId="{F52EC93F-F9F7-4C1A-A2E4-E7D212122488}" srcOrd="0" destOrd="0" presId="urn:microsoft.com/office/officeart/2005/8/layout/hierarchy3"/>
    <dgm:cxn modelId="{E29A29FA-A413-4CC7-A27D-8AD853D75E5E}" type="presOf" srcId="{70484608-C1FE-4A20-A3E7-05B2249A496B}" destId="{2DD4CA76-5D17-415E-9E07-5468C06DA546}" srcOrd="0" destOrd="0" presId="urn:microsoft.com/office/officeart/2005/8/layout/hierarchy3"/>
    <dgm:cxn modelId="{E5B227A1-601F-4AF0-89AE-E73781FA1F87}" type="presOf" srcId="{9D1200BB-DD68-417E-9091-9F1C08B16C47}" destId="{36A0A998-CA75-4D7C-A609-36377F7EBF10}" srcOrd="1" destOrd="0" presId="urn:microsoft.com/office/officeart/2005/8/layout/hierarchy3"/>
    <dgm:cxn modelId="{1F476A45-22A2-4CB6-845B-486C1D07240B}" type="presOf" srcId="{9D1200BB-DD68-417E-9091-9F1C08B16C47}" destId="{0B29F699-212C-400E-96A0-9AE1AB9E5198}" srcOrd="0" destOrd="0" presId="urn:microsoft.com/office/officeart/2005/8/layout/hierarchy3"/>
    <dgm:cxn modelId="{DF257BA2-1205-4212-8E58-DCFE11FF48FD}" srcId="{AF547B91-FEA7-4C95-A486-386319A4CFD9}" destId="{70484608-C1FE-4A20-A3E7-05B2249A496B}" srcOrd="1" destOrd="0" parTransId="{3F6EC739-48B9-4AFE-B3D8-80EF88D66021}" sibTransId="{F3775C19-3757-4531-996C-A41C00BCE69E}"/>
    <dgm:cxn modelId="{C2A28956-9862-4866-B113-2268BC57074E}" type="presOf" srcId="{99231EF6-A501-4D89-891D-9F4A77CF8EE9}" destId="{C61C3DF2-652B-46F4-84F4-A4140AE5ECE5}" srcOrd="0" destOrd="0" presId="urn:microsoft.com/office/officeart/2005/8/layout/hierarchy3"/>
    <dgm:cxn modelId="{1B2F8BEE-BB47-4B23-896A-31213E04B1F2}" type="presOf" srcId="{4D60AE82-E73F-4734-859C-35F5D23AF16A}" destId="{8B47B2C5-F513-45F8-923A-C2308B136929}" srcOrd="0" destOrd="0" presId="urn:microsoft.com/office/officeart/2005/8/layout/hierarchy3"/>
    <dgm:cxn modelId="{68B6BED1-0B3E-4253-90E6-B8481F4AF732}" type="presOf" srcId="{0E0058FD-F778-4CEC-939F-7146CB3C325E}" destId="{2E3FE7C0-8BEF-46B1-962E-D04BF97AF5C8}" srcOrd="1" destOrd="0" presId="urn:microsoft.com/office/officeart/2005/8/layout/hierarchy3"/>
    <dgm:cxn modelId="{E448D870-FC4E-40E7-8621-CA784A8731B1}" srcId="{4F8A3631-303C-4602-BAA8-8014CF9A5B72}" destId="{AF547B91-FEA7-4C95-A486-386319A4CFD9}" srcOrd="1" destOrd="0" parTransId="{39739E10-890C-4FF9-B76E-F4A1FB519E35}" sibTransId="{DBA192EF-2A4A-4D25-900C-DC0535AC6894}"/>
    <dgm:cxn modelId="{85EC0478-3547-49D5-8B85-A5B83E753B9B}" type="presOf" srcId="{0E0058FD-F778-4CEC-939F-7146CB3C325E}" destId="{A43DBE8B-CDC5-489D-9E51-1D433137A3FA}" srcOrd="0" destOrd="0" presId="urn:microsoft.com/office/officeart/2005/8/layout/hierarchy3"/>
    <dgm:cxn modelId="{3EEA3B68-1DC2-4120-8D7D-CEE6B626391B}" type="presOf" srcId="{35E5D93A-BEFF-4514-9ABD-016079109693}" destId="{917B5264-2732-4E74-BBD6-809D6309CCDC}" srcOrd="0" destOrd="0" presId="urn:microsoft.com/office/officeart/2005/8/layout/hierarchy3"/>
    <dgm:cxn modelId="{37FE5CEF-0A94-48A5-A048-FED3C2A63043}" type="presOf" srcId="{5C4851C4-E30A-4F06-999C-9557EFE75E2E}" destId="{EC94DBD4-8A72-4AFF-AF4C-6ECBDEC3ABFB}" srcOrd="0" destOrd="0" presId="urn:microsoft.com/office/officeart/2005/8/layout/hierarchy3"/>
    <dgm:cxn modelId="{4C08CD0D-D105-4BDC-ABDC-7F402717CDF1}" type="presOf" srcId="{BA7BD961-9AD0-4A82-9936-6C9745F18829}" destId="{A7354FC7-0EFD-4EDA-AFF2-D28F1122C1BC}" srcOrd="0" destOrd="0" presId="urn:microsoft.com/office/officeart/2005/8/layout/hierarchy3"/>
    <dgm:cxn modelId="{506B6B08-3AA5-4C27-A6AF-6ACA49CEAB1A}" srcId="{9D1200BB-DD68-417E-9091-9F1C08B16C47}" destId="{35E5D93A-BEFF-4514-9ABD-016079109693}" srcOrd="0" destOrd="0" parTransId="{5C4851C4-E30A-4F06-999C-9557EFE75E2E}" sibTransId="{7554EB1B-5E6F-4ED7-B316-3385544FAE0A}"/>
    <dgm:cxn modelId="{5671F183-8932-4573-80AA-718604EEE669}" srcId="{9D1200BB-DD68-417E-9091-9F1C08B16C47}" destId="{604AF4A9-396C-4604-8BCB-1E11602DB7E1}" srcOrd="2" destOrd="0" parTransId="{3983B9BA-345E-43A8-AFDB-E758A13506FA}" sibTransId="{2C6E6DC9-AC0A-4E1A-9E56-F04C0E1E541C}"/>
    <dgm:cxn modelId="{1552DC47-3D98-40CE-80D9-2E8BEF276169}" srcId="{4F8A3631-303C-4602-BAA8-8014CF9A5B72}" destId="{9D1200BB-DD68-417E-9091-9F1C08B16C47}" srcOrd="0" destOrd="0" parTransId="{0AFC8EC0-5A26-4051-831A-D1B5DDD2F984}" sibTransId="{00A9D59B-E4F9-4311-9826-10D4C6382454}"/>
    <dgm:cxn modelId="{6EC8231B-59F9-4036-BB93-829199DE5A1A}" type="presOf" srcId="{604AF4A9-396C-4604-8BCB-1E11602DB7E1}" destId="{E46CC3A6-D0EB-4D55-A992-4783424809FC}" srcOrd="0" destOrd="0" presId="urn:microsoft.com/office/officeart/2005/8/layout/hierarchy3"/>
    <dgm:cxn modelId="{8594E86B-5383-46EF-98FD-7469A93E2E41}" type="presOf" srcId="{A13E5AB3-2F5F-4D5F-93BE-4394E21DC938}" destId="{C04FF1DE-D25C-4487-A447-6539EC1D1030}" srcOrd="0" destOrd="0" presId="urn:microsoft.com/office/officeart/2005/8/layout/hierarchy3"/>
    <dgm:cxn modelId="{C379C62B-1606-422E-89DB-0356CAB4D2E3}" type="presOf" srcId="{3983B9BA-345E-43A8-AFDB-E758A13506FA}" destId="{24C56E55-678E-491D-976B-4A317ABB7776}" srcOrd="0" destOrd="0" presId="urn:microsoft.com/office/officeart/2005/8/layout/hierarchy3"/>
    <dgm:cxn modelId="{47193EF0-C1EB-491D-969B-8235F81527E3}" type="presOf" srcId="{DC2E971D-556C-4AF8-91AA-D03AD1096904}" destId="{1DDED398-6813-498E-9845-E99D90455A2C}" srcOrd="0" destOrd="0" presId="urn:microsoft.com/office/officeart/2005/8/layout/hierarchy3"/>
    <dgm:cxn modelId="{F41EDE62-89F2-4246-8F33-428407B9925D}" type="presParOf" srcId="{7B5423C5-2640-404E-A169-D6EA321F10AB}" destId="{12E3C8A6-52DD-4CF8-8139-9CF5FC7863CB}" srcOrd="0" destOrd="0" presId="urn:microsoft.com/office/officeart/2005/8/layout/hierarchy3"/>
    <dgm:cxn modelId="{029D9C7C-EA86-4DFB-98CB-165F84C49D6F}" type="presParOf" srcId="{12E3C8A6-52DD-4CF8-8139-9CF5FC7863CB}" destId="{03B851CD-911C-449C-AA33-5FCB897845E9}" srcOrd="0" destOrd="0" presId="urn:microsoft.com/office/officeart/2005/8/layout/hierarchy3"/>
    <dgm:cxn modelId="{F0299868-F5A5-4F05-BD19-AFB519B72CC5}" type="presParOf" srcId="{03B851CD-911C-449C-AA33-5FCB897845E9}" destId="{0B29F699-212C-400E-96A0-9AE1AB9E5198}" srcOrd="0" destOrd="0" presId="urn:microsoft.com/office/officeart/2005/8/layout/hierarchy3"/>
    <dgm:cxn modelId="{41CEA03D-FE9B-492B-A848-155FCBF3AAD8}" type="presParOf" srcId="{03B851CD-911C-449C-AA33-5FCB897845E9}" destId="{36A0A998-CA75-4D7C-A609-36377F7EBF10}" srcOrd="1" destOrd="0" presId="urn:microsoft.com/office/officeart/2005/8/layout/hierarchy3"/>
    <dgm:cxn modelId="{6C81A9C5-FDFF-4B2F-AD07-33C0F66D23B3}" type="presParOf" srcId="{12E3C8A6-52DD-4CF8-8139-9CF5FC7863CB}" destId="{F431DF0D-E707-4CE4-AF2E-8061869F5CC1}" srcOrd="1" destOrd="0" presId="urn:microsoft.com/office/officeart/2005/8/layout/hierarchy3"/>
    <dgm:cxn modelId="{6348D795-066F-4DC0-94B6-D9E365D6679D}" type="presParOf" srcId="{F431DF0D-E707-4CE4-AF2E-8061869F5CC1}" destId="{EC94DBD4-8A72-4AFF-AF4C-6ECBDEC3ABFB}" srcOrd="0" destOrd="0" presId="urn:microsoft.com/office/officeart/2005/8/layout/hierarchy3"/>
    <dgm:cxn modelId="{F7ABF468-8454-4A65-9AE5-E09B4467BEA4}" type="presParOf" srcId="{F431DF0D-E707-4CE4-AF2E-8061869F5CC1}" destId="{917B5264-2732-4E74-BBD6-809D6309CCDC}" srcOrd="1" destOrd="0" presId="urn:microsoft.com/office/officeart/2005/8/layout/hierarchy3"/>
    <dgm:cxn modelId="{78F9DA2E-DC17-4A76-8079-79BDF12DA4B3}" type="presParOf" srcId="{F431DF0D-E707-4CE4-AF2E-8061869F5CC1}" destId="{C61C3DF2-652B-46F4-84F4-A4140AE5ECE5}" srcOrd="2" destOrd="0" presId="urn:microsoft.com/office/officeart/2005/8/layout/hierarchy3"/>
    <dgm:cxn modelId="{0D772C02-90A2-4D36-85D7-DED74AAA36CC}" type="presParOf" srcId="{F431DF0D-E707-4CE4-AF2E-8061869F5CC1}" destId="{A7354FC7-0EFD-4EDA-AFF2-D28F1122C1BC}" srcOrd="3" destOrd="0" presId="urn:microsoft.com/office/officeart/2005/8/layout/hierarchy3"/>
    <dgm:cxn modelId="{0E5EF5AC-29A6-4C76-85A0-EA643F4A6E5C}" type="presParOf" srcId="{F431DF0D-E707-4CE4-AF2E-8061869F5CC1}" destId="{24C56E55-678E-491D-976B-4A317ABB7776}" srcOrd="4" destOrd="0" presId="urn:microsoft.com/office/officeart/2005/8/layout/hierarchy3"/>
    <dgm:cxn modelId="{552BFA54-765F-4162-94AE-B9F526C7D572}" type="presParOf" srcId="{F431DF0D-E707-4CE4-AF2E-8061869F5CC1}" destId="{E46CC3A6-D0EB-4D55-A992-4783424809FC}" srcOrd="5" destOrd="0" presId="urn:microsoft.com/office/officeart/2005/8/layout/hierarchy3"/>
    <dgm:cxn modelId="{2A3753FF-AFAF-4E3B-98E8-9461DF0F4C70}" type="presParOf" srcId="{F431DF0D-E707-4CE4-AF2E-8061869F5CC1}" destId="{1DDED398-6813-498E-9845-E99D90455A2C}" srcOrd="6" destOrd="0" presId="urn:microsoft.com/office/officeart/2005/8/layout/hierarchy3"/>
    <dgm:cxn modelId="{55A22B2B-18C6-4043-B00E-5C6036F3DBB8}" type="presParOf" srcId="{F431DF0D-E707-4CE4-AF2E-8061869F5CC1}" destId="{8B47B2C5-F513-45F8-923A-C2308B136929}" srcOrd="7" destOrd="0" presId="urn:microsoft.com/office/officeart/2005/8/layout/hierarchy3"/>
    <dgm:cxn modelId="{200D3D04-C1AF-480A-A31C-B26D9A01CC2B}" type="presParOf" srcId="{7B5423C5-2640-404E-A169-D6EA321F10AB}" destId="{1A4A4DEE-BF8E-40E4-8D5B-9F9B37206581}" srcOrd="1" destOrd="0" presId="urn:microsoft.com/office/officeart/2005/8/layout/hierarchy3"/>
    <dgm:cxn modelId="{7105F427-0502-431B-9E24-E26E715F0B69}" type="presParOf" srcId="{1A4A4DEE-BF8E-40E4-8D5B-9F9B37206581}" destId="{7C213F17-AA26-4090-8B8B-FD7140FC6B79}" srcOrd="0" destOrd="0" presId="urn:microsoft.com/office/officeart/2005/8/layout/hierarchy3"/>
    <dgm:cxn modelId="{CAF78798-C812-427D-8E5E-BC61FA6BCD38}" type="presParOf" srcId="{7C213F17-AA26-4090-8B8B-FD7140FC6B79}" destId="{7A61BF06-CF11-45DF-BD65-D06EE08977DA}" srcOrd="0" destOrd="0" presId="urn:microsoft.com/office/officeart/2005/8/layout/hierarchy3"/>
    <dgm:cxn modelId="{DAB080B8-83C7-46D6-A319-63B1AD9C1563}" type="presParOf" srcId="{7C213F17-AA26-4090-8B8B-FD7140FC6B79}" destId="{FD611684-DDBE-4545-8F04-179E61FAC252}" srcOrd="1" destOrd="0" presId="urn:microsoft.com/office/officeart/2005/8/layout/hierarchy3"/>
    <dgm:cxn modelId="{655A2BB1-17D7-4541-B876-3F467DA8D28B}" type="presParOf" srcId="{1A4A4DEE-BF8E-40E4-8D5B-9F9B37206581}" destId="{5793A245-A1F3-46FD-8C84-A77AFC67E7B6}" srcOrd="1" destOrd="0" presId="urn:microsoft.com/office/officeart/2005/8/layout/hierarchy3"/>
    <dgm:cxn modelId="{26773E3D-3DF3-4DD3-8759-C2E5400B2411}" type="presParOf" srcId="{5793A245-A1F3-46FD-8C84-A77AFC67E7B6}" destId="{F52EC93F-F9F7-4C1A-A2E4-E7D212122488}" srcOrd="0" destOrd="0" presId="urn:microsoft.com/office/officeart/2005/8/layout/hierarchy3"/>
    <dgm:cxn modelId="{93A3D9B1-A009-4C3E-973D-5A017727D325}" type="presParOf" srcId="{5793A245-A1F3-46FD-8C84-A77AFC67E7B6}" destId="{B9A7FF92-F737-4E11-A2D2-1B329152D29E}" srcOrd="1" destOrd="0" presId="urn:microsoft.com/office/officeart/2005/8/layout/hierarchy3"/>
    <dgm:cxn modelId="{279B9683-1D34-410D-A9FD-48A6C0292611}" type="presParOf" srcId="{5793A245-A1F3-46FD-8C84-A77AFC67E7B6}" destId="{11666529-A3E5-45C1-A54E-E199E05696B4}" srcOrd="2" destOrd="0" presId="urn:microsoft.com/office/officeart/2005/8/layout/hierarchy3"/>
    <dgm:cxn modelId="{0E2729E1-0C56-4D73-94C6-6E833612BC0C}" type="presParOf" srcId="{5793A245-A1F3-46FD-8C84-A77AFC67E7B6}" destId="{2DD4CA76-5D17-415E-9E07-5468C06DA546}" srcOrd="3" destOrd="0" presId="urn:microsoft.com/office/officeart/2005/8/layout/hierarchy3"/>
    <dgm:cxn modelId="{3B83DF16-4362-4546-BCB5-E178A35A68A0}" type="presParOf" srcId="{7B5423C5-2640-404E-A169-D6EA321F10AB}" destId="{B0E8C2AD-54CF-48E7-9C12-3EF6DBEC435C}" srcOrd="2" destOrd="0" presId="urn:microsoft.com/office/officeart/2005/8/layout/hierarchy3"/>
    <dgm:cxn modelId="{88386E45-2960-4418-ACB0-82EDE4D18338}" type="presParOf" srcId="{B0E8C2AD-54CF-48E7-9C12-3EF6DBEC435C}" destId="{154A9D44-892A-48A2-8A5B-63FD2FA39076}" srcOrd="0" destOrd="0" presId="urn:microsoft.com/office/officeart/2005/8/layout/hierarchy3"/>
    <dgm:cxn modelId="{4A822F5F-08D4-43C1-8D57-29DF201BFFAD}" type="presParOf" srcId="{154A9D44-892A-48A2-8A5B-63FD2FA39076}" destId="{A43DBE8B-CDC5-489D-9E51-1D433137A3FA}" srcOrd="0" destOrd="0" presId="urn:microsoft.com/office/officeart/2005/8/layout/hierarchy3"/>
    <dgm:cxn modelId="{AA293BDB-D2A1-47E4-93D7-26B721284E15}" type="presParOf" srcId="{154A9D44-892A-48A2-8A5B-63FD2FA39076}" destId="{2E3FE7C0-8BEF-46B1-962E-D04BF97AF5C8}" srcOrd="1" destOrd="0" presId="urn:microsoft.com/office/officeart/2005/8/layout/hierarchy3"/>
    <dgm:cxn modelId="{DC295D59-CF20-4574-8574-2BCE05F5CA01}" type="presParOf" srcId="{B0E8C2AD-54CF-48E7-9C12-3EF6DBEC435C}" destId="{83738878-30DA-4DED-815E-DDAE2DF49D67}" srcOrd="1" destOrd="0" presId="urn:microsoft.com/office/officeart/2005/8/layout/hierarchy3"/>
    <dgm:cxn modelId="{93594606-77BE-4BF3-9944-1C3C1547ADA5}" type="presParOf" srcId="{83738878-30DA-4DED-815E-DDAE2DF49D67}" destId="{8076B5F1-AB71-4CE8-B3B5-FE343923E897}" srcOrd="0" destOrd="0" presId="urn:microsoft.com/office/officeart/2005/8/layout/hierarchy3"/>
    <dgm:cxn modelId="{BFE93AFA-E2E7-4A00-84AF-B860C709A022}" type="presParOf" srcId="{83738878-30DA-4DED-815E-DDAE2DF49D67}" destId="{C04FF1DE-D25C-4487-A447-6539EC1D103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868833-B922-4CE6-A097-4350D6AB071C}" type="doc">
      <dgm:prSet loTypeId="urn:microsoft.com/office/officeart/2005/8/layout/radial2" loCatId="relationship" qsTypeId="urn:microsoft.com/office/officeart/2005/8/quickstyle/simple5" qsCatId="simple" csTypeId="urn:microsoft.com/office/officeart/2005/8/colors/colorful5" csCatId="colorful" phldr="1"/>
      <dgm:spPr/>
      <dgm:t>
        <a:bodyPr/>
        <a:lstStyle/>
        <a:p>
          <a:endParaRPr lang="es-CL"/>
        </a:p>
      </dgm:t>
    </dgm:pt>
    <dgm:pt modelId="{83BE24B3-FB56-43FB-8AD2-B3F482B94082}">
      <dgm:prSet phldrT="[Texto]" custT="1"/>
      <dgm:spPr/>
      <dgm:t>
        <a:bodyPr/>
        <a:lstStyle/>
        <a:p>
          <a:r>
            <a:rPr lang="es-CL" sz="1400" dirty="0"/>
            <a:t>Congelado crudo</a:t>
          </a:r>
        </a:p>
      </dgm:t>
    </dgm:pt>
    <dgm:pt modelId="{ACCB8837-445D-49C4-8CB0-6CCE8D904E30}" type="parTrans" cxnId="{95E4F722-954E-4143-A577-9DD537BC4595}">
      <dgm:prSet/>
      <dgm:spPr/>
      <dgm:t>
        <a:bodyPr/>
        <a:lstStyle/>
        <a:p>
          <a:endParaRPr lang="es-CL"/>
        </a:p>
      </dgm:t>
    </dgm:pt>
    <dgm:pt modelId="{4AB5FE80-4534-4DAA-A645-E0A80876CF67}" type="sibTrans" cxnId="{95E4F722-954E-4143-A577-9DD537BC4595}">
      <dgm:prSet/>
      <dgm:spPr/>
      <dgm:t>
        <a:bodyPr/>
        <a:lstStyle/>
        <a:p>
          <a:endParaRPr lang="es-CL"/>
        </a:p>
      </dgm:t>
    </dgm:pt>
    <dgm:pt modelId="{1BC8403B-64FC-48BE-9925-BDADF895FA3C}">
      <dgm:prSet phldrT="[Texto]" custT="1"/>
      <dgm:spPr/>
      <dgm:t>
        <a:bodyPr/>
        <a:lstStyle/>
        <a:p>
          <a:r>
            <a:rPr lang="es-CL" sz="1400" dirty="0"/>
            <a:t>Fresco-Refrigerado</a:t>
          </a:r>
        </a:p>
      </dgm:t>
    </dgm:pt>
    <dgm:pt modelId="{9F3D88E1-56DF-4A8C-B573-1072CACE2D65}" type="parTrans" cxnId="{05EA25F2-0311-458F-A647-B15D7B297044}">
      <dgm:prSet/>
      <dgm:spPr/>
      <dgm:t>
        <a:bodyPr/>
        <a:lstStyle/>
        <a:p>
          <a:endParaRPr lang="es-CL"/>
        </a:p>
      </dgm:t>
    </dgm:pt>
    <dgm:pt modelId="{1278CE9A-F44C-46E8-B959-161A23C31C65}" type="sibTrans" cxnId="{05EA25F2-0311-458F-A647-B15D7B297044}">
      <dgm:prSet/>
      <dgm:spPr/>
      <dgm:t>
        <a:bodyPr/>
        <a:lstStyle/>
        <a:p>
          <a:endParaRPr lang="es-CL"/>
        </a:p>
      </dgm:t>
    </dgm:pt>
    <dgm:pt modelId="{C54D8EB0-72EB-4B96-B186-D8F071869FF1}">
      <dgm:prSet phldrT="[Texto]" custT="1"/>
      <dgm:spPr/>
      <dgm:t>
        <a:bodyPr/>
        <a:lstStyle/>
        <a:p>
          <a:r>
            <a:rPr lang="es-CL" sz="1400" dirty="0"/>
            <a:t>Congelado cocido</a:t>
          </a:r>
        </a:p>
      </dgm:t>
    </dgm:pt>
    <dgm:pt modelId="{4D1A0746-7671-44A6-9C41-44C1DEA15760}" type="parTrans" cxnId="{2CD92A6D-D582-4623-B5A7-A128D228F7F7}">
      <dgm:prSet/>
      <dgm:spPr/>
      <dgm:t>
        <a:bodyPr/>
        <a:lstStyle/>
        <a:p>
          <a:endParaRPr lang="es-CL"/>
        </a:p>
      </dgm:t>
    </dgm:pt>
    <dgm:pt modelId="{3AFD09DB-EE14-481E-B946-0E48D9F172EE}" type="sibTrans" cxnId="{2CD92A6D-D582-4623-B5A7-A128D228F7F7}">
      <dgm:prSet/>
      <dgm:spPr/>
      <dgm:t>
        <a:bodyPr/>
        <a:lstStyle/>
        <a:p>
          <a:endParaRPr lang="es-CL"/>
        </a:p>
      </dgm:t>
    </dgm:pt>
    <dgm:pt modelId="{989C0F85-50A6-45CE-9EA4-228F5A73AFDA}" type="pres">
      <dgm:prSet presAssocID="{11868833-B922-4CE6-A097-4350D6AB071C}" presName="composite" presStyleCnt="0">
        <dgm:presLayoutVars>
          <dgm:chMax val="5"/>
          <dgm:dir/>
          <dgm:animLvl val="ctr"/>
          <dgm:resizeHandles val="exact"/>
        </dgm:presLayoutVars>
      </dgm:prSet>
      <dgm:spPr/>
      <dgm:t>
        <a:bodyPr/>
        <a:lstStyle/>
        <a:p>
          <a:endParaRPr lang="es-ES"/>
        </a:p>
      </dgm:t>
    </dgm:pt>
    <dgm:pt modelId="{1A4A7FA7-2296-4C3D-81D0-B540764C756E}" type="pres">
      <dgm:prSet presAssocID="{11868833-B922-4CE6-A097-4350D6AB071C}" presName="cycle" presStyleCnt="0"/>
      <dgm:spPr/>
    </dgm:pt>
    <dgm:pt modelId="{C201242D-558A-4ACC-99DE-2F72FE7901BD}" type="pres">
      <dgm:prSet presAssocID="{11868833-B922-4CE6-A097-4350D6AB071C}" presName="centerShape" presStyleCnt="0"/>
      <dgm:spPr/>
    </dgm:pt>
    <dgm:pt modelId="{C0A713F0-41F6-4CEE-BBB3-E6F1AFD032BC}" type="pres">
      <dgm:prSet presAssocID="{11868833-B922-4CE6-A097-4350D6AB071C}" presName="connSite" presStyleLbl="node1" presStyleIdx="0" presStyleCnt="4"/>
      <dgm:spPr/>
    </dgm:pt>
    <dgm:pt modelId="{2FE91141-8B56-4708-B4CA-1E4FA7923058}" type="pres">
      <dgm:prSet presAssocID="{11868833-B922-4CE6-A097-4350D6AB071C}"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6F5227F-1194-4743-A2D5-0559FFBBEB38}" type="pres">
      <dgm:prSet presAssocID="{ACCB8837-445D-49C4-8CB0-6CCE8D904E30}" presName="Name25" presStyleLbl="parChTrans1D1" presStyleIdx="0" presStyleCnt="3"/>
      <dgm:spPr/>
      <dgm:t>
        <a:bodyPr/>
        <a:lstStyle/>
        <a:p>
          <a:endParaRPr lang="es-ES"/>
        </a:p>
      </dgm:t>
    </dgm:pt>
    <dgm:pt modelId="{5C8B4F63-363E-4912-8692-2E3C35F09930}" type="pres">
      <dgm:prSet presAssocID="{83BE24B3-FB56-43FB-8AD2-B3F482B94082}" presName="node" presStyleCnt="0"/>
      <dgm:spPr/>
    </dgm:pt>
    <dgm:pt modelId="{501435D7-731D-4DF5-99F5-A3E61A047E50}" type="pres">
      <dgm:prSet presAssocID="{83BE24B3-FB56-43FB-8AD2-B3F482B94082}" presName="parentNode" presStyleLbl="node1" presStyleIdx="1" presStyleCnt="4" custScaleX="161184" custLinFactNeighborX="48507" custLinFactNeighborY="2735">
        <dgm:presLayoutVars>
          <dgm:chMax val="1"/>
          <dgm:bulletEnabled val="1"/>
        </dgm:presLayoutVars>
      </dgm:prSet>
      <dgm:spPr/>
      <dgm:t>
        <a:bodyPr/>
        <a:lstStyle/>
        <a:p>
          <a:endParaRPr lang="es-ES"/>
        </a:p>
      </dgm:t>
    </dgm:pt>
    <dgm:pt modelId="{3F0CCFE9-D6DC-4AC5-AFFE-708440C74E2C}" type="pres">
      <dgm:prSet presAssocID="{83BE24B3-FB56-43FB-8AD2-B3F482B94082}" presName="childNode" presStyleLbl="revTx" presStyleIdx="0" presStyleCnt="0">
        <dgm:presLayoutVars>
          <dgm:bulletEnabled val="1"/>
        </dgm:presLayoutVars>
      </dgm:prSet>
      <dgm:spPr/>
    </dgm:pt>
    <dgm:pt modelId="{547C716A-09B4-4E23-BD45-B68131E43A32}" type="pres">
      <dgm:prSet presAssocID="{4D1A0746-7671-44A6-9C41-44C1DEA15760}" presName="Name25" presStyleLbl="parChTrans1D1" presStyleIdx="1" presStyleCnt="3"/>
      <dgm:spPr/>
      <dgm:t>
        <a:bodyPr/>
        <a:lstStyle/>
        <a:p>
          <a:endParaRPr lang="es-ES"/>
        </a:p>
      </dgm:t>
    </dgm:pt>
    <dgm:pt modelId="{4AABD629-12A2-47CA-A87E-86C5557C25F9}" type="pres">
      <dgm:prSet presAssocID="{C54D8EB0-72EB-4B96-B186-D8F071869FF1}" presName="node" presStyleCnt="0"/>
      <dgm:spPr/>
    </dgm:pt>
    <dgm:pt modelId="{79D32668-11E3-464B-B452-721BB73E0A9D}" type="pres">
      <dgm:prSet presAssocID="{C54D8EB0-72EB-4B96-B186-D8F071869FF1}" presName="parentNode" presStyleLbl="node1" presStyleIdx="2" presStyleCnt="4" custScaleX="160996" custLinFactNeighborX="48507" custLinFactNeighborY="2735">
        <dgm:presLayoutVars>
          <dgm:chMax val="1"/>
          <dgm:bulletEnabled val="1"/>
        </dgm:presLayoutVars>
      </dgm:prSet>
      <dgm:spPr/>
      <dgm:t>
        <a:bodyPr/>
        <a:lstStyle/>
        <a:p>
          <a:endParaRPr lang="es-ES"/>
        </a:p>
      </dgm:t>
    </dgm:pt>
    <dgm:pt modelId="{A85744A4-EB23-4CC7-B18C-F095B51636E9}" type="pres">
      <dgm:prSet presAssocID="{C54D8EB0-72EB-4B96-B186-D8F071869FF1}" presName="childNode" presStyleLbl="revTx" presStyleIdx="0" presStyleCnt="0">
        <dgm:presLayoutVars>
          <dgm:bulletEnabled val="1"/>
        </dgm:presLayoutVars>
      </dgm:prSet>
      <dgm:spPr/>
    </dgm:pt>
    <dgm:pt modelId="{EE73185B-C988-42C5-8569-097151309E22}" type="pres">
      <dgm:prSet presAssocID="{9F3D88E1-56DF-4A8C-B573-1072CACE2D65}" presName="Name25" presStyleLbl="parChTrans1D1" presStyleIdx="2" presStyleCnt="3"/>
      <dgm:spPr/>
      <dgm:t>
        <a:bodyPr/>
        <a:lstStyle/>
        <a:p>
          <a:endParaRPr lang="es-ES"/>
        </a:p>
      </dgm:t>
    </dgm:pt>
    <dgm:pt modelId="{9A35A47F-7FC8-46E0-AFA6-3190F3925D32}" type="pres">
      <dgm:prSet presAssocID="{1BC8403B-64FC-48BE-9925-BDADF895FA3C}" presName="node" presStyleCnt="0"/>
      <dgm:spPr/>
    </dgm:pt>
    <dgm:pt modelId="{7D61B71F-B2BB-4AB3-B6D5-AFC1DCD5C1D0}" type="pres">
      <dgm:prSet presAssocID="{1BC8403B-64FC-48BE-9925-BDADF895FA3C}" presName="parentNode" presStyleLbl="node1" presStyleIdx="3" presStyleCnt="4" custScaleX="161184" custLinFactNeighborX="48507" custLinFactNeighborY="-508">
        <dgm:presLayoutVars>
          <dgm:chMax val="1"/>
          <dgm:bulletEnabled val="1"/>
        </dgm:presLayoutVars>
      </dgm:prSet>
      <dgm:spPr/>
      <dgm:t>
        <a:bodyPr/>
        <a:lstStyle/>
        <a:p>
          <a:endParaRPr lang="es-ES"/>
        </a:p>
      </dgm:t>
    </dgm:pt>
    <dgm:pt modelId="{FD751286-EC59-4032-970D-FC0B5CE3EC19}" type="pres">
      <dgm:prSet presAssocID="{1BC8403B-64FC-48BE-9925-BDADF895FA3C}" presName="childNode" presStyleLbl="revTx" presStyleIdx="0" presStyleCnt="0">
        <dgm:presLayoutVars>
          <dgm:bulletEnabled val="1"/>
        </dgm:presLayoutVars>
      </dgm:prSet>
      <dgm:spPr/>
    </dgm:pt>
  </dgm:ptLst>
  <dgm:cxnLst>
    <dgm:cxn modelId="{CD03B942-F148-4D26-9E76-2A2267C02482}" type="presOf" srcId="{83BE24B3-FB56-43FB-8AD2-B3F482B94082}" destId="{501435D7-731D-4DF5-99F5-A3E61A047E50}" srcOrd="0" destOrd="0" presId="urn:microsoft.com/office/officeart/2005/8/layout/radial2"/>
    <dgm:cxn modelId="{E9ED49D2-B769-4D5E-83EE-87555BD828C9}" type="presOf" srcId="{ACCB8837-445D-49C4-8CB0-6CCE8D904E30}" destId="{26F5227F-1194-4743-A2D5-0559FFBBEB38}" srcOrd="0" destOrd="0" presId="urn:microsoft.com/office/officeart/2005/8/layout/radial2"/>
    <dgm:cxn modelId="{23510FA7-DD0E-47C4-BC50-80C8E937E67D}" type="presOf" srcId="{9F3D88E1-56DF-4A8C-B573-1072CACE2D65}" destId="{EE73185B-C988-42C5-8569-097151309E22}" srcOrd="0" destOrd="0" presId="urn:microsoft.com/office/officeart/2005/8/layout/radial2"/>
    <dgm:cxn modelId="{1B3A22BF-DD81-44B3-BFC7-C5086341A318}" type="presOf" srcId="{1BC8403B-64FC-48BE-9925-BDADF895FA3C}" destId="{7D61B71F-B2BB-4AB3-B6D5-AFC1DCD5C1D0}" srcOrd="0" destOrd="0" presId="urn:microsoft.com/office/officeart/2005/8/layout/radial2"/>
    <dgm:cxn modelId="{FEF7AFF9-473B-4D92-ABEF-90B9CDB7A825}" type="presOf" srcId="{4D1A0746-7671-44A6-9C41-44C1DEA15760}" destId="{547C716A-09B4-4E23-BD45-B68131E43A32}" srcOrd="0" destOrd="0" presId="urn:microsoft.com/office/officeart/2005/8/layout/radial2"/>
    <dgm:cxn modelId="{DFF90C92-EFFE-46AA-BDD8-041287541765}" type="presOf" srcId="{11868833-B922-4CE6-A097-4350D6AB071C}" destId="{989C0F85-50A6-45CE-9EA4-228F5A73AFDA}" srcOrd="0" destOrd="0" presId="urn:microsoft.com/office/officeart/2005/8/layout/radial2"/>
    <dgm:cxn modelId="{2CD92A6D-D582-4623-B5A7-A128D228F7F7}" srcId="{11868833-B922-4CE6-A097-4350D6AB071C}" destId="{C54D8EB0-72EB-4B96-B186-D8F071869FF1}" srcOrd="1" destOrd="0" parTransId="{4D1A0746-7671-44A6-9C41-44C1DEA15760}" sibTransId="{3AFD09DB-EE14-481E-B946-0E48D9F172EE}"/>
    <dgm:cxn modelId="{99259E2D-D64F-41C5-AA76-B39A1A992856}" type="presOf" srcId="{C54D8EB0-72EB-4B96-B186-D8F071869FF1}" destId="{79D32668-11E3-464B-B452-721BB73E0A9D}" srcOrd="0" destOrd="0" presId="urn:microsoft.com/office/officeart/2005/8/layout/radial2"/>
    <dgm:cxn modelId="{05EA25F2-0311-458F-A647-B15D7B297044}" srcId="{11868833-B922-4CE6-A097-4350D6AB071C}" destId="{1BC8403B-64FC-48BE-9925-BDADF895FA3C}" srcOrd="2" destOrd="0" parTransId="{9F3D88E1-56DF-4A8C-B573-1072CACE2D65}" sibTransId="{1278CE9A-F44C-46E8-B959-161A23C31C65}"/>
    <dgm:cxn modelId="{95E4F722-954E-4143-A577-9DD537BC4595}" srcId="{11868833-B922-4CE6-A097-4350D6AB071C}" destId="{83BE24B3-FB56-43FB-8AD2-B3F482B94082}" srcOrd="0" destOrd="0" parTransId="{ACCB8837-445D-49C4-8CB0-6CCE8D904E30}" sibTransId="{4AB5FE80-4534-4DAA-A645-E0A80876CF67}"/>
    <dgm:cxn modelId="{BEA45FB4-CF9A-432B-8942-30ADA280D7C2}" type="presParOf" srcId="{989C0F85-50A6-45CE-9EA4-228F5A73AFDA}" destId="{1A4A7FA7-2296-4C3D-81D0-B540764C756E}" srcOrd="0" destOrd="0" presId="urn:microsoft.com/office/officeart/2005/8/layout/radial2"/>
    <dgm:cxn modelId="{A8D3BDC6-D8DF-4568-B583-23F73EDE7E1C}" type="presParOf" srcId="{1A4A7FA7-2296-4C3D-81D0-B540764C756E}" destId="{C201242D-558A-4ACC-99DE-2F72FE7901BD}" srcOrd="0" destOrd="0" presId="urn:microsoft.com/office/officeart/2005/8/layout/radial2"/>
    <dgm:cxn modelId="{C1B9FE6C-8370-4943-B1E4-F8D9FEC623AD}" type="presParOf" srcId="{C201242D-558A-4ACC-99DE-2F72FE7901BD}" destId="{C0A713F0-41F6-4CEE-BBB3-E6F1AFD032BC}" srcOrd="0" destOrd="0" presId="urn:microsoft.com/office/officeart/2005/8/layout/radial2"/>
    <dgm:cxn modelId="{31372487-215C-4E0C-91A3-40B664751F60}" type="presParOf" srcId="{C201242D-558A-4ACC-99DE-2F72FE7901BD}" destId="{2FE91141-8B56-4708-B4CA-1E4FA7923058}" srcOrd="1" destOrd="0" presId="urn:microsoft.com/office/officeart/2005/8/layout/radial2"/>
    <dgm:cxn modelId="{DE309F99-67A0-4FB7-B160-FFEC18FDAB4E}" type="presParOf" srcId="{1A4A7FA7-2296-4C3D-81D0-B540764C756E}" destId="{26F5227F-1194-4743-A2D5-0559FFBBEB38}" srcOrd="1" destOrd="0" presId="urn:microsoft.com/office/officeart/2005/8/layout/radial2"/>
    <dgm:cxn modelId="{30F070AE-31CD-499D-9611-92E26B4CB78D}" type="presParOf" srcId="{1A4A7FA7-2296-4C3D-81D0-B540764C756E}" destId="{5C8B4F63-363E-4912-8692-2E3C35F09930}" srcOrd="2" destOrd="0" presId="urn:microsoft.com/office/officeart/2005/8/layout/radial2"/>
    <dgm:cxn modelId="{0981678B-21DF-4BF0-B34A-88D52376E0F1}" type="presParOf" srcId="{5C8B4F63-363E-4912-8692-2E3C35F09930}" destId="{501435D7-731D-4DF5-99F5-A3E61A047E50}" srcOrd="0" destOrd="0" presId="urn:microsoft.com/office/officeart/2005/8/layout/radial2"/>
    <dgm:cxn modelId="{898A2953-EE8C-4DB5-BB92-DAE3C317D0E8}" type="presParOf" srcId="{5C8B4F63-363E-4912-8692-2E3C35F09930}" destId="{3F0CCFE9-D6DC-4AC5-AFFE-708440C74E2C}" srcOrd="1" destOrd="0" presId="urn:microsoft.com/office/officeart/2005/8/layout/radial2"/>
    <dgm:cxn modelId="{044597AC-944B-437E-9B2D-28F7CA1B6C3A}" type="presParOf" srcId="{1A4A7FA7-2296-4C3D-81D0-B540764C756E}" destId="{547C716A-09B4-4E23-BD45-B68131E43A32}" srcOrd="3" destOrd="0" presId="urn:microsoft.com/office/officeart/2005/8/layout/radial2"/>
    <dgm:cxn modelId="{E1058439-6D1D-4B25-8136-61CAD35F6554}" type="presParOf" srcId="{1A4A7FA7-2296-4C3D-81D0-B540764C756E}" destId="{4AABD629-12A2-47CA-A87E-86C5557C25F9}" srcOrd="4" destOrd="0" presId="urn:microsoft.com/office/officeart/2005/8/layout/radial2"/>
    <dgm:cxn modelId="{24BCBB68-3ADE-4866-9FA2-ACE522F52181}" type="presParOf" srcId="{4AABD629-12A2-47CA-A87E-86C5557C25F9}" destId="{79D32668-11E3-464B-B452-721BB73E0A9D}" srcOrd="0" destOrd="0" presId="urn:microsoft.com/office/officeart/2005/8/layout/radial2"/>
    <dgm:cxn modelId="{5E40AC77-072C-4F11-A577-F4C24682912D}" type="presParOf" srcId="{4AABD629-12A2-47CA-A87E-86C5557C25F9}" destId="{A85744A4-EB23-4CC7-B18C-F095B51636E9}" srcOrd="1" destOrd="0" presId="urn:microsoft.com/office/officeart/2005/8/layout/radial2"/>
    <dgm:cxn modelId="{DC7D84FF-9D90-487D-82A7-AFFF40895671}" type="presParOf" srcId="{1A4A7FA7-2296-4C3D-81D0-B540764C756E}" destId="{EE73185B-C988-42C5-8569-097151309E22}" srcOrd="5" destOrd="0" presId="urn:microsoft.com/office/officeart/2005/8/layout/radial2"/>
    <dgm:cxn modelId="{7D3160D1-A89B-4160-890E-E322EB4FCA77}" type="presParOf" srcId="{1A4A7FA7-2296-4C3D-81D0-B540764C756E}" destId="{9A35A47F-7FC8-46E0-AFA6-3190F3925D32}" srcOrd="6" destOrd="0" presId="urn:microsoft.com/office/officeart/2005/8/layout/radial2"/>
    <dgm:cxn modelId="{48D090DE-B6DD-4D4A-AE43-66205F0416B3}" type="presParOf" srcId="{9A35A47F-7FC8-46E0-AFA6-3190F3925D32}" destId="{7D61B71F-B2BB-4AB3-B6D5-AFC1DCD5C1D0}" srcOrd="0" destOrd="0" presId="urn:microsoft.com/office/officeart/2005/8/layout/radial2"/>
    <dgm:cxn modelId="{FDAF8E0B-D472-44F4-BC06-FC8585777F23}" type="presParOf" srcId="{9A35A47F-7FC8-46E0-AFA6-3190F3925D32}" destId="{FD751286-EC59-4032-970D-FC0B5CE3EC1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EB0355-48D0-44FC-ACC3-1EE04F154AA4}"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es-CL"/>
        </a:p>
      </dgm:t>
    </dgm:pt>
    <dgm:pt modelId="{27EC292A-5B02-4BFD-9896-00B0C7D3E38D}">
      <dgm:prSet phldrT="[Texto]" custT="1"/>
      <dgm:spPr/>
      <dgm:t>
        <a:bodyPr/>
        <a:lstStyle/>
        <a:p>
          <a:r>
            <a:rPr lang="es-CL" sz="1800" dirty="0"/>
            <a:t>Toma de decisión MERCADO DE DESTINO</a:t>
          </a:r>
        </a:p>
      </dgm:t>
    </dgm:pt>
    <dgm:pt modelId="{39214F3E-FECE-4C7A-A8CB-3D4368F7FB85}" type="parTrans" cxnId="{8D37BB25-6678-4587-8289-E06CDE123E7F}">
      <dgm:prSet/>
      <dgm:spPr/>
      <dgm:t>
        <a:bodyPr/>
        <a:lstStyle/>
        <a:p>
          <a:endParaRPr lang="es-CL" sz="1800"/>
        </a:p>
      </dgm:t>
    </dgm:pt>
    <dgm:pt modelId="{BF1D845A-BB72-444F-B9A8-C86690C03682}" type="sibTrans" cxnId="{8D37BB25-6678-4587-8289-E06CDE123E7F}">
      <dgm:prSet/>
      <dgm:spPr/>
      <dgm:t>
        <a:bodyPr/>
        <a:lstStyle/>
        <a:p>
          <a:endParaRPr lang="es-CL" sz="1800"/>
        </a:p>
      </dgm:t>
    </dgm:pt>
    <dgm:pt modelId="{14CA1B3E-EC59-4ED4-8F61-54BCBC1C9C74}">
      <dgm:prSet phldrT="[Texto]" custT="1"/>
      <dgm:spPr/>
      <dgm:t>
        <a:bodyPr/>
        <a:lstStyle/>
        <a:p>
          <a:r>
            <a:rPr lang="es-CL" sz="1800" dirty="0"/>
            <a:t>No se comprobó relación directa con el origen de la materia prima (artesanal / industrial)</a:t>
          </a:r>
        </a:p>
      </dgm:t>
    </dgm:pt>
    <dgm:pt modelId="{D9C014AB-88D8-4AD9-810E-580F4C51607C}" type="parTrans" cxnId="{00F26D0C-7425-446C-A931-550B6F0E4B69}">
      <dgm:prSet/>
      <dgm:spPr/>
      <dgm:t>
        <a:bodyPr/>
        <a:lstStyle/>
        <a:p>
          <a:endParaRPr lang="es-CL" sz="1800"/>
        </a:p>
      </dgm:t>
    </dgm:pt>
    <dgm:pt modelId="{8A0F984B-994C-4EDA-B6DD-C978E8843760}" type="sibTrans" cxnId="{00F26D0C-7425-446C-A931-550B6F0E4B69}">
      <dgm:prSet/>
      <dgm:spPr/>
      <dgm:t>
        <a:bodyPr/>
        <a:lstStyle/>
        <a:p>
          <a:endParaRPr lang="es-CL" sz="1800"/>
        </a:p>
      </dgm:t>
    </dgm:pt>
    <dgm:pt modelId="{92CD7820-B4B7-47EE-B5A6-F46E5458BF46}">
      <dgm:prSet phldrT="[Texto]" custT="1"/>
      <dgm:spPr/>
      <dgm:t>
        <a:bodyPr/>
        <a:lstStyle/>
        <a:p>
          <a:r>
            <a:rPr lang="es-CL" sz="1800" dirty="0"/>
            <a:t>Se vincula a convenios o contratos comerciales pre-establecidos entre empresa productora y cliente objetivo</a:t>
          </a:r>
        </a:p>
      </dgm:t>
    </dgm:pt>
    <dgm:pt modelId="{45877907-AB9B-4C62-BB0F-DFB0E5D52FE6}" type="parTrans" cxnId="{509F0E99-82D9-4E37-925A-22F2B7DB6B4D}">
      <dgm:prSet/>
      <dgm:spPr/>
      <dgm:t>
        <a:bodyPr/>
        <a:lstStyle/>
        <a:p>
          <a:endParaRPr lang="es-CL" sz="1800"/>
        </a:p>
      </dgm:t>
    </dgm:pt>
    <dgm:pt modelId="{33EAF5D5-03DF-4749-ABCE-94C7587535C6}" type="sibTrans" cxnId="{509F0E99-82D9-4E37-925A-22F2B7DB6B4D}">
      <dgm:prSet/>
      <dgm:spPr/>
      <dgm:t>
        <a:bodyPr/>
        <a:lstStyle/>
        <a:p>
          <a:endParaRPr lang="es-CL" sz="1800"/>
        </a:p>
      </dgm:t>
    </dgm:pt>
    <dgm:pt modelId="{1EC16690-9CA3-4C09-86E7-45B7455E824F}">
      <dgm:prSet phldrT="[Texto]" custT="1"/>
      <dgm:spPr/>
      <dgm:t>
        <a:bodyPr/>
        <a:lstStyle/>
        <a:p>
          <a:r>
            <a:rPr lang="es-CL" sz="1800" dirty="0"/>
            <a:t>Opciones aumentan, cuando el establecimiento productor cuenta con implementación de Programa de Aseguramiento de Calidad otorgado y acreditado por el Servicio Nacional de Pesca y Acuicultura (SERNAPESCA)</a:t>
          </a:r>
        </a:p>
      </dgm:t>
    </dgm:pt>
    <dgm:pt modelId="{30048BFE-739B-47F3-B9BC-78939DA62B73}" type="parTrans" cxnId="{27802539-5C09-42A7-9713-562912B4C8DF}">
      <dgm:prSet/>
      <dgm:spPr/>
      <dgm:t>
        <a:bodyPr/>
        <a:lstStyle/>
        <a:p>
          <a:endParaRPr lang="es-CL" sz="1800"/>
        </a:p>
      </dgm:t>
    </dgm:pt>
    <dgm:pt modelId="{DF2E7014-351A-4728-A375-E509F6936C7E}" type="sibTrans" cxnId="{27802539-5C09-42A7-9713-562912B4C8DF}">
      <dgm:prSet/>
      <dgm:spPr/>
      <dgm:t>
        <a:bodyPr/>
        <a:lstStyle/>
        <a:p>
          <a:endParaRPr lang="es-CL" sz="1800"/>
        </a:p>
      </dgm:t>
    </dgm:pt>
    <dgm:pt modelId="{894B50F5-E767-4590-A78A-EA2A681B71E7}" type="pres">
      <dgm:prSet presAssocID="{01EB0355-48D0-44FC-ACC3-1EE04F154AA4}" presName="vert0" presStyleCnt="0">
        <dgm:presLayoutVars>
          <dgm:dir/>
          <dgm:animOne val="branch"/>
          <dgm:animLvl val="lvl"/>
        </dgm:presLayoutVars>
      </dgm:prSet>
      <dgm:spPr/>
      <dgm:t>
        <a:bodyPr/>
        <a:lstStyle/>
        <a:p>
          <a:endParaRPr lang="es-ES"/>
        </a:p>
      </dgm:t>
    </dgm:pt>
    <dgm:pt modelId="{ADD566FC-1DB7-4A0A-A572-1EBD878EDA15}" type="pres">
      <dgm:prSet presAssocID="{27EC292A-5B02-4BFD-9896-00B0C7D3E38D}" presName="thickLine" presStyleLbl="alignNode1" presStyleIdx="0" presStyleCnt="1"/>
      <dgm:spPr/>
    </dgm:pt>
    <dgm:pt modelId="{71FDC4E1-5B06-4A34-803D-33621FFE6769}" type="pres">
      <dgm:prSet presAssocID="{27EC292A-5B02-4BFD-9896-00B0C7D3E38D}" presName="horz1" presStyleCnt="0"/>
      <dgm:spPr/>
    </dgm:pt>
    <dgm:pt modelId="{0E4B9F3C-9701-408C-8705-F49CC521493D}" type="pres">
      <dgm:prSet presAssocID="{27EC292A-5B02-4BFD-9896-00B0C7D3E38D}" presName="tx1" presStyleLbl="revTx" presStyleIdx="0" presStyleCnt="4" custScaleX="321376"/>
      <dgm:spPr/>
      <dgm:t>
        <a:bodyPr/>
        <a:lstStyle/>
        <a:p>
          <a:endParaRPr lang="es-ES"/>
        </a:p>
      </dgm:t>
    </dgm:pt>
    <dgm:pt modelId="{82649D37-4AC4-406B-B32D-0AFC283A47EE}" type="pres">
      <dgm:prSet presAssocID="{27EC292A-5B02-4BFD-9896-00B0C7D3E38D}" presName="vert1" presStyleCnt="0"/>
      <dgm:spPr/>
    </dgm:pt>
    <dgm:pt modelId="{152216AA-6F24-405A-A72B-C50167ED4199}" type="pres">
      <dgm:prSet presAssocID="{14CA1B3E-EC59-4ED4-8F61-54BCBC1C9C74}" presName="vertSpace2a" presStyleCnt="0"/>
      <dgm:spPr/>
    </dgm:pt>
    <dgm:pt modelId="{B84D991A-002D-47A0-ACD4-8D0859A41507}" type="pres">
      <dgm:prSet presAssocID="{14CA1B3E-EC59-4ED4-8F61-54BCBC1C9C74}" presName="horz2" presStyleCnt="0"/>
      <dgm:spPr/>
    </dgm:pt>
    <dgm:pt modelId="{DB7C5470-D5B6-443E-965C-9AD4ACC8B6B4}" type="pres">
      <dgm:prSet presAssocID="{14CA1B3E-EC59-4ED4-8F61-54BCBC1C9C74}" presName="horzSpace2" presStyleCnt="0"/>
      <dgm:spPr/>
    </dgm:pt>
    <dgm:pt modelId="{4872EDC0-E6C9-4FAE-AF18-BC3E1A605CA1}" type="pres">
      <dgm:prSet presAssocID="{14CA1B3E-EC59-4ED4-8F61-54BCBC1C9C74}" presName="tx2" presStyleLbl="revTx" presStyleIdx="1" presStyleCnt="4"/>
      <dgm:spPr/>
      <dgm:t>
        <a:bodyPr/>
        <a:lstStyle/>
        <a:p>
          <a:endParaRPr lang="es-ES"/>
        </a:p>
      </dgm:t>
    </dgm:pt>
    <dgm:pt modelId="{6034D61E-7A93-435D-9E2D-A3ED3F503ED4}" type="pres">
      <dgm:prSet presAssocID="{14CA1B3E-EC59-4ED4-8F61-54BCBC1C9C74}" presName="vert2" presStyleCnt="0"/>
      <dgm:spPr/>
    </dgm:pt>
    <dgm:pt modelId="{B0C89E12-5D9B-416D-BC59-0B6FF22BF42F}" type="pres">
      <dgm:prSet presAssocID="{14CA1B3E-EC59-4ED4-8F61-54BCBC1C9C74}" presName="thinLine2b" presStyleLbl="callout" presStyleIdx="0" presStyleCnt="3"/>
      <dgm:spPr/>
    </dgm:pt>
    <dgm:pt modelId="{C8D2B5C7-F91F-4293-8072-E8FCEA46EECD}" type="pres">
      <dgm:prSet presAssocID="{14CA1B3E-EC59-4ED4-8F61-54BCBC1C9C74}" presName="vertSpace2b" presStyleCnt="0"/>
      <dgm:spPr/>
    </dgm:pt>
    <dgm:pt modelId="{7363DE67-9B51-4880-8182-FB0EAB3CA304}" type="pres">
      <dgm:prSet presAssocID="{92CD7820-B4B7-47EE-B5A6-F46E5458BF46}" presName="horz2" presStyleCnt="0"/>
      <dgm:spPr/>
    </dgm:pt>
    <dgm:pt modelId="{119D6767-8504-49D4-AC11-E1B7881F4F73}" type="pres">
      <dgm:prSet presAssocID="{92CD7820-B4B7-47EE-B5A6-F46E5458BF46}" presName="horzSpace2" presStyleCnt="0"/>
      <dgm:spPr/>
    </dgm:pt>
    <dgm:pt modelId="{F60311FE-1EE9-44BB-9A1A-5BBED61B8637}" type="pres">
      <dgm:prSet presAssocID="{92CD7820-B4B7-47EE-B5A6-F46E5458BF46}" presName="tx2" presStyleLbl="revTx" presStyleIdx="2" presStyleCnt="4"/>
      <dgm:spPr/>
      <dgm:t>
        <a:bodyPr/>
        <a:lstStyle/>
        <a:p>
          <a:endParaRPr lang="es-ES"/>
        </a:p>
      </dgm:t>
    </dgm:pt>
    <dgm:pt modelId="{F53C7763-76B9-4808-94EC-380B6C95268C}" type="pres">
      <dgm:prSet presAssocID="{92CD7820-B4B7-47EE-B5A6-F46E5458BF46}" presName="vert2" presStyleCnt="0"/>
      <dgm:spPr/>
    </dgm:pt>
    <dgm:pt modelId="{E15272E3-821D-420D-A53E-F2F5F84BE3BE}" type="pres">
      <dgm:prSet presAssocID="{92CD7820-B4B7-47EE-B5A6-F46E5458BF46}" presName="thinLine2b" presStyleLbl="callout" presStyleIdx="1" presStyleCnt="3"/>
      <dgm:spPr/>
    </dgm:pt>
    <dgm:pt modelId="{B6C3C77B-4EBD-4892-ABB0-B14C79AF50BB}" type="pres">
      <dgm:prSet presAssocID="{92CD7820-B4B7-47EE-B5A6-F46E5458BF46}" presName="vertSpace2b" presStyleCnt="0"/>
      <dgm:spPr/>
    </dgm:pt>
    <dgm:pt modelId="{F8E22CA7-3E02-4C95-B98B-7F57EC35EEA1}" type="pres">
      <dgm:prSet presAssocID="{1EC16690-9CA3-4C09-86E7-45B7455E824F}" presName="horz2" presStyleCnt="0"/>
      <dgm:spPr/>
    </dgm:pt>
    <dgm:pt modelId="{5AEF08C0-884B-44A7-A892-350EB5F03E2A}" type="pres">
      <dgm:prSet presAssocID="{1EC16690-9CA3-4C09-86E7-45B7455E824F}" presName="horzSpace2" presStyleCnt="0"/>
      <dgm:spPr/>
    </dgm:pt>
    <dgm:pt modelId="{EB0C1CB7-51D7-48BA-9DEF-B33B081151B6}" type="pres">
      <dgm:prSet presAssocID="{1EC16690-9CA3-4C09-86E7-45B7455E824F}" presName="tx2" presStyleLbl="revTx" presStyleIdx="3" presStyleCnt="4"/>
      <dgm:spPr/>
      <dgm:t>
        <a:bodyPr/>
        <a:lstStyle/>
        <a:p>
          <a:endParaRPr lang="es-ES"/>
        </a:p>
      </dgm:t>
    </dgm:pt>
    <dgm:pt modelId="{2DD65906-6F2B-4C70-8B98-D1F586555EEB}" type="pres">
      <dgm:prSet presAssocID="{1EC16690-9CA3-4C09-86E7-45B7455E824F}" presName="vert2" presStyleCnt="0"/>
      <dgm:spPr/>
    </dgm:pt>
    <dgm:pt modelId="{9CC3559D-A19F-46EC-B65E-ABE176454F9C}" type="pres">
      <dgm:prSet presAssocID="{1EC16690-9CA3-4C09-86E7-45B7455E824F}" presName="thinLine2b" presStyleLbl="callout" presStyleIdx="2" presStyleCnt="3"/>
      <dgm:spPr/>
    </dgm:pt>
    <dgm:pt modelId="{3EE53225-31D4-49B8-85E1-0904E136C52C}" type="pres">
      <dgm:prSet presAssocID="{1EC16690-9CA3-4C09-86E7-45B7455E824F}" presName="vertSpace2b" presStyleCnt="0"/>
      <dgm:spPr/>
    </dgm:pt>
  </dgm:ptLst>
  <dgm:cxnLst>
    <dgm:cxn modelId="{8D37BB25-6678-4587-8289-E06CDE123E7F}" srcId="{01EB0355-48D0-44FC-ACC3-1EE04F154AA4}" destId="{27EC292A-5B02-4BFD-9896-00B0C7D3E38D}" srcOrd="0" destOrd="0" parTransId="{39214F3E-FECE-4C7A-A8CB-3D4368F7FB85}" sibTransId="{BF1D845A-BB72-444F-B9A8-C86690C03682}"/>
    <dgm:cxn modelId="{27802539-5C09-42A7-9713-562912B4C8DF}" srcId="{27EC292A-5B02-4BFD-9896-00B0C7D3E38D}" destId="{1EC16690-9CA3-4C09-86E7-45B7455E824F}" srcOrd="2" destOrd="0" parTransId="{30048BFE-739B-47F3-B9BC-78939DA62B73}" sibTransId="{DF2E7014-351A-4728-A375-E509F6936C7E}"/>
    <dgm:cxn modelId="{AC010871-7EAF-4F08-BB87-178C8010B294}" type="presOf" srcId="{1EC16690-9CA3-4C09-86E7-45B7455E824F}" destId="{EB0C1CB7-51D7-48BA-9DEF-B33B081151B6}" srcOrd="0" destOrd="0" presId="urn:microsoft.com/office/officeart/2008/layout/LinedList"/>
    <dgm:cxn modelId="{630E100D-8D6B-44EC-91ED-486FFE47C21D}" type="presOf" srcId="{14CA1B3E-EC59-4ED4-8F61-54BCBC1C9C74}" destId="{4872EDC0-E6C9-4FAE-AF18-BC3E1A605CA1}" srcOrd="0" destOrd="0" presId="urn:microsoft.com/office/officeart/2008/layout/LinedList"/>
    <dgm:cxn modelId="{9CD7E80B-2AA7-4427-B6E4-B791516B7F07}" type="presOf" srcId="{01EB0355-48D0-44FC-ACC3-1EE04F154AA4}" destId="{894B50F5-E767-4590-A78A-EA2A681B71E7}" srcOrd="0" destOrd="0" presId="urn:microsoft.com/office/officeart/2008/layout/LinedList"/>
    <dgm:cxn modelId="{35013EB2-BCBD-4F51-B99B-4BD8E2598C8B}" type="presOf" srcId="{27EC292A-5B02-4BFD-9896-00B0C7D3E38D}" destId="{0E4B9F3C-9701-408C-8705-F49CC521493D}" srcOrd="0" destOrd="0" presId="urn:microsoft.com/office/officeart/2008/layout/LinedList"/>
    <dgm:cxn modelId="{00F26D0C-7425-446C-A931-550B6F0E4B69}" srcId="{27EC292A-5B02-4BFD-9896-00B0C7D3E38D}" destId="{14CA1B3E-EC59-4ED4-8F61-54BCBC1C9C74}" srcOrd="0" destOrd="0" parTransId="{D9C014AB-88D8-4AD9-810E-580F4C51607C}" sibTransId="{8A0F984B-994C-4EDA-B6DD-C978E8843760}"/>
    <dgm:cxn modelId="{DFEDF545-90FD-4836-878F-BD4210208CFD}" type="presOf" srcId="{92CD7820-B4B7-47EE-B5A6-F46E5458BF46}" destId="{F60311FE-1EE9-44BB-9A1A-5BBED61B8637}" srcOrd="0" destOrd="0" presId="urn:microsoft.com/office/officeart/2008/layout/LinedList"/>
    <dgm:cxn modelId="{509F0E99-82D9-4E37-925A-22F2B7DB6B4D}" srcId="{27EC292A-5B02-4BFD-9896-00B0C7D3E38D}" destId="{92CD7820-B4B7-47EE-B5A6-F46E5458BF46}" srcOrd="1" destOrd="0" parTransId="{45877907-AB9B-4C62-BB0F-DFB0E5D52FE6}" sibTransId="{33EAF5D5-03DF-4749-ABCE-94C7587535C6}"/>
    <dgm:cxn modelId="{15A248D6-8773-4779-9A33-A57DB79810CE}" type="presParOf" srcId="{894B50F5-E767-4590-A78A-EA2A681B71E7}" destId="{ADD566FC-1DB7-4A0A-A572-1EBD878EDA15}" srcOrd="0" destOrd="0" presId="urn:microsoft.com/office/officeart/2008/layout/LinedList"/>
    <dgm:cxn modelId="{53C69EC5-F8EC-4CE8-90E3-F479BF1D3580}" type="presParOf" srcId="{894B50F5-E767-4590-A78A-EA2A681B71E7}" destId="{71FDC4E1-5B06-4A34-803D-33621FFE6769}" srcOrd="1" destOrd="0" presId="urn:microsoft.com/office/officeart/2008/layout/LinedList"/>
    <dgm:cxn modelId="{1A9A62EF-64C8-4A22-BDBA-4A7F71D525E9}" type="presParOf" srcId="{71FDC4E1-5B06-4A34-803D-33621FFE6769}" destId="{0E4B9F3C-9701-408C-8705-F49CC521493D}" srcOrd="0" destOrd="0" presId="urn:microsoft.com/office/officeart/2008/layout/LinedList"/>
    <dgm:cxn modelId="{D3ED5E76-8921-4B75-BAB4-145FE69BAED3}" type="presParOf" srcId="{71FDC4E1-5B06-4A34-803D-33621FFE6769}" destId="{82649D37-4AC4-406B-B32D-0AFC283A47EE}" srcOrd="1" destOrd="0" presId="urn:microsoft.com/office/officeart/2008/layout/LinedList"/>
    <dgm:cxn modelId="{9EC66BA6-C5E5-420B-A765-C0AE846BDD26}" type="presParOf" srcId="{82649D37-4AC4-406B-B32D-0AFC283A47EE}" destId="{152216AA-6F24-405A-A72B-C50167ED4199}" srcOrd="0" destOrd="0" presId="urn:microsoft.com/office/officeart/2008/layout/LinedList"/>
    <dgm:cxn modelId="{1AB6508A-FCAE-4307-A46F-24852A96BE7F}" type="presParOf" srcId="{82649D37-4AC4-406B-B32D-0AFC283A47EE}" destId="{B84D991A-002D-47A0-ACD4-8D0859A41507}" srcOrd="1" destOrd="0" presId="urn:microsoft.com/office/officeart/2008/layout/LinedList"/>
    <dgm:cxn modelId="{B5BC21B4-76B1-4BA5-9A32-A3742D179BDB}" type="presParOf" srcId="{B84D991A-002D-47A0-ACD4-8D0859A41507}" destId="{DB7C5470-D5B6-443E-965C-9AD4ACC8B6B4}" srcOrd="0" destOrd="0" presId="urn:microsoft.com/office/officeart/2008/layout/LinedList"/>
    <dgm:cxn modelId="{27AF5B47-DAE7-40C9-A6D6-6398DE58F206}" type="presParOf" srcId="{B84D991A-002D-47A0-ACD4-8D0859A41507}" destId="{4872EDC0-E6C9-4FAE-AF18-BC3E1A605CA1}" srcOrd="1" destOrd="0" presId="urn:microsoft.com/office/officeart/2008/layout/LinedList"/>
    <dgm:cxn modelId="{605CFF2C-0891-40DC-B4BA-6D45D4BF608E}" type="presParOf" srcId="{B84D991A-002D-47A0-ACD4-8D0859A41507}" destId="{6034D61E-7A93-435D-9E2D-A3ED3F503ED4}" srcOrd="2" destOrd="0" presId="urn:microsoft.com/office/officeart/2008/layout/LinedList"/>
    <dgm:cxn modelId="{C22F5A52-2D00-4A7C-B2A5-621A6958BB2D}" type="presParOf" srcId="{82649D37-4AC4-406B-B32D-0AFC283A47EE}" destId="{B0C89E12-5D9B-416D-BC59-0B6FF22BF42F}" srcOrd="2" destOrd="0" presId="urn:microsoft.com/office/officeart/2008/layout/LinedList"/>
    <dgm:cxn modelId="{3DA9049D-56F5-49D1-8802-E8B1DA8F0DDD}" type="presParOf" srcId="{82649D37-4AC4-406B-B32D-0AFC283A47EE}" destId="{C8D2B5C7-F91F-4293-8072-E8FCEA46EECD}" srcOrd="3" destOrd="0" presId="urn:microsoft.com/office/officeart/2008/layout/LinedList"/>
    <dgm:cxn modelId="{3703D8AA-912D-41C4-A5E7-25D0D1AB2206}" type="presParOf" srcId="{82649D37-4AC4-406B-B32D-0AFC283A47EE}" destId="{7363DE67-9B51-4880-8182-FB0EAB3CA304}" srcOrd="4" destOrd="0" presId="urn:microsoft.com/office/officeart/2008/layout/LinedList"/>
    <dgm:cxn modelId="{16B6986C-13E6-4C01-96CC-C62B15E188E0}" type="presParOf" srcId="{7363DE67-9B51-4880-8182-FB0EAB3CA304}" destId="{119D6767-8504-49D4-AC11-E1B7881F4F73}" srcOrd="0" destOrd="0" presId="urn:microsoft.com/office/officeart/2008/layout/LinedList"/>
    <dgm:cxn modelId="{9D859B02-B218-4279-9BF6-01EBF56B3929}" type="presParOf" srcId="{7363DE67-9B51-4880-8182-FB0EAB3CA304}" destId="{F60311FE-1EE9-44BB-9A1A-5BBED61B8637}" srcOrd="1" destOrd="0" presId="urn:microsoft.com/office/officeart/2008/layout/LinedList"/>
    <dgm:cxn modelId="{4034B1DF-4281-4ECA-8120-9A9FF9295931}" type="presParOf" srcId="{7363DE67-9B51-4880-8182-FB0EAB3CA304}" destId="{F53C7763-76B9-4808-94EC-380B6C95268C}" srcOrd="2" destOrd="0" presId="urn:microsoft.com/office/officeart/2008/layout/LinedList"/>
    <dgm:cxn modelId="{82D4F7FA-D4BC-4FDB-A21A-E40DF1A71AF6}" type="presParOf" srcId="{82649D37-4AC4-406B-B32D-0AFC283A47EE}" destId="{E15272E3-821D-420D-A53E-F2F5F84BE3BE}" srcOrd="5" destOrd="0" presId="urn:microsoft.com/office/officeart/2008/layout/LinedList"/>
    <dgm:cxn modelId="{524FEAC6-1C29-41FC-89F8-28C934DC7C60}" type="presParOf" srcId="{82649D37-4AC4-406B-B32D-0AFC283A47EE}" destId="{B6C3C77B-4EBD-4892-ABB0-B14C79AF50BB}" srcOrd="6" destOrd="0" presId="urn:microsoft.com/office/officeart/2008/layout/LinedList"/>
    <dgm:cxn modelId="{488D2143-5A19-4EFC-8226-618FE1625210}" type="presParOf" srcId="{82649D37-4AC4-406B-B32D-0AFC283A47EE}" destId="{F8E22CA7-3E02-4C95-B98B-7F57EC35EEA1}" srcOrd="7" destOrd="0" presId="urn:microsoft.com/office/officeart/2008/layout/LinedList"/>
    <dgm:cxn modelId="{53225FAC-36CB-4A17-872C-6512AC3C8766}" type="presParOf" srcId="{F8E22CA7-3E02-4C95-B98B-7F57EC35EEA1}" destId="{5AEF08C0-884B-44A7-A892-350EB5F03E2A}" srcOrd="0" destOrd="0" presId="urn:microsoft.com/office/officeart/2008/layout/LinedList"/>
    <dgm:cxn modelId="{4F812D1B-AC75-4394-B014-49D05A7947A9}" type="presParOf" srcId="{F8E22CA7-3E02-4C95-B98B-7F57EC35EEA1}" destId="{EB0C1CB7-51D7-48BA-9DEF-B33B081151B6}" srcOrd="1" destOrd="0" presId="urn:microsoft.com/office/officeart/2008/layout/LinedList"/>
    <dgm:cxn modelId="{6AE7D8AA-586B-467F-AD86-5ABFE8B13793}" type="presParOf" srcId="{F8E22CA7-3E02-4C95-B98B-7F57EC35EEA1}" destId="{2DD65906-6F2B-4C70-8B98-D1F586555EEB}" srcOrd="2" destOrd="0" presId="urn:microsoft.com/office/officeart/2008/layout/LinedList"/>
    <dgm:cxn modelId="{896A0280-823C-4E04-BCCE-F2F7EC403C93}" type="presParOf" srcId="{82649D37-4AC4-406B-B32D-0AFC283A47EE}" destId="{9CC3559D-A19F-46EC-B65E-ABE176454F9C}" srcOrd="8" destOrd="0" presId="urn:microsoft.com/office/officeart/2008/layout/LinedList"/>
    <dgm:cxn modelId="{6B94C024-3A3F-40A1-8403-EAFC66558C10}" type="presParOf" srcId="{82649D37-4AC4-406B-B32D-0AFC283A47EE}" destId="{3EE53225-31D4-49B8-85E1-0904E136C52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DB31F8-68D1-4E91-8D77-9BD76A83C9E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CL"/>
        </a:p>
      </dgm:t>
    </dgm:pt>
    <dgm:pt modelId="{ADB722E3-41A3-4B6A-8EE6-C56649C1C525}">
      <dgm:prSet phldrT="[Texto]"/>
      <dgm:spPr/>
      <dgm:t>
        <a:bodyPr/>
        <a:lstStyle/>
        <a:p>
          <a:r>
            <a:rPr lang="es-CL" dirty="0"/>
            <a:t>Perdida de Frescura</a:t>
          </a:r>
        </a:p>
      </dgm:t>
    </dgm:pt>
    <dgm:pt modelId="{1402D6FE-0528-4EA7-9C14-D68B24B7AC6C}" type="parTrans" cxnId="{8C385973-76C6-424A-B184-FF31A7CFE075}">
      <dgm:prSet/>
      <dgm:spPr/>
      <dgm:t>
        <a:bodyPr/>
        <a:lstStyle/>
        <a:p>
          <a:endParaRPr lang="es-CL"/>
        </a:p>
      </dgm:t>
    </dgm:pt>
    <dgm:pt modelId="{A1C08A42-E4F6-4B85-9302-6D67EBD3CA52}" type="sibTrans" cxnId="{8C385973-76C6-424A-B184-FF31A7CFE075}">
      <dgm:prSet/>
      <dgm:spPr/>
      <dgm:t>
        <a:bodyPr/>
        <a:lstStyle/>
        <a:p>
          <a:endParaRPr lang="es-CL"/>
        </a:p>
      </dgm:t>
    </dgm:pt>
    <dgm:pt modelId="{224AAABC-1793-48F6-9D2E-011E64A88D12}">
      <dgm:prSet phldrT="[Texto]"/>
      <dgm:spPr/>
      <dgm:t>
        <a:bodyPr/>
        <a:lstStyle/>
        <a:p>
          <a:r>
            <a:rPr lang="es-CL" dirty="0"/>
            <a:t>Acción enzimática post mortem</a:t>
          </a:r>
        </a:p>
      </dgm:t>
    </dgm:pt>
    <dgm:pt modelId="{66A0D7AE-7CC2-473E-A149-27B77063D478}" type="parTrans" cxnId="{41C8DD85-4265-41C6-9856-B5951EE0CCEE}">
      <dgm:prSet/>
      <dgm:spPr/>
      <dgm:t>
        <a:bodyPr/>
        <a:lstStyle/>
        <a:p>
          <a:endParaRPr lang="es-CL"/>
        </a:p>
      </dgm:t>
    </dgm:pt>
    <dgm:pt modelId="{4BEF422B-B637-4DE2-B710-314918169138}" type="sibTrans" cxnId="{41C8DD85-4265-41C6-9856-B5951EE0CCEE}">
      <dgm:prSet/>
      <dgm:spPr/>
      <dgm:t>
        <a:bodyPr/>
        <a:lstStyle/>
        <a:p>
          <a:endParaRPr lang="es-CL"/>
        </a:p>
      </dgm:t>
    </dgm:pt>
    <dgm:pt modelId="{609D46C6-AA72-4533-A7A3-AE7785167561}">
      <dgm:prSet phldrT="[Texto]"/>
      <dgm:spPr/>
      <dgm:t>
        <a:bodyPr/>
        <a:lstStyle/>
        <a:p>
          <a:r>
            <a:rPr lang="es-CL" dirty="0"/>
            <a:t>Relación tiempo/temperatura</a:t>
          </a:r>
        </a:p>
      </dgm:t>
    </dgm:pt>
    <dgm:pt modelId="{818371BF-FE44-4DA2-A892-0E343A08A6CE}" type="parTrans" cxnId="{8962F690-86FB-4227-96C9-8C95B9B4467A}">
      <dgm:prSet/>
      <dgm:spPr/>
      <dgm:t>
        <a:bodyPr/>
        <a:lstStyle/>
        <a:p>
          <a:endParaRPr lang="es-CL"/>
        </a:p>
      </dgm:t>
    </dgm:pt>
    <dgm:pt modelId="{3FCC74D7-E964-430F-805B-D5E0C7F3A119}" type="sibTrans" cxnId="{8962F690-86FB-4227-96C9-8C95B9B4467A}">
      <dgm:prSet/>
      <dgm:spPr/>
      <dgm:t>
        <a:bodyPr/>
        <a:lstStyle/>
        <a:p>
          <a:endParaRPr lang="es-CL"/>
        </a:p>
      </dgm:t>
    </dgm:pt>
    <dgm:pt modelId="{9067A141-5264-4521-92AF-3667236BAEFB}">
      <dgm:prSet phldrT="[Texto]"/>
      <dgm:spPr/>
      <dgm:t>
        <a:bodyPr/>
        <a:lstStyle/>
        <a:p>
          <a:r>
            <a:rPr lang="es-CL" dirty="0"/>
            <a:t>Perdida de Calidad</a:t>
          </a:r>
        </a:p>
      </dgm:t>
    </dgm:pt>
    <dgm:pt modelId="{9FB64E07-0600-41AB-9117-B76C97536F22}" type="parTrans" cxnId="{973CC970-0A61-4999-97CE-76573BA8F432}">
      <dgm:prSet/>
      <dgm:spPr/>
      <dgm:t>
        <a:bodyPr/>
        <a:lstStyle/>
        <a:p>
          <a:endParaRPr lang="es-CL"/>
        </a:p>
      </dgm:t>
    </dgm:pt>
    <dgm:pt modelId="{28722ABB-D981-492D-86A1-75A4B75C6321}" type="sibTrans" cxnId="{973CC970-0A61-4999-97CE-76573BA8F432}">
      <dgm:prSet/>
      <dgm:spPr/>
      <dgm:t>
        <a:bodyPr/>
        <a:lstStyle/>
        <a:p>
          <a:endParaRPr lang="es-CL"/>
        </a:p>
      </dgm:t>
    </dgm:pt>
    <dgm:pt modelId="{F39F3F56-1DA9-490B-B207-3681F1D8C17A}">
      <dgm:prSet phldrT="[Texto]"/>
      <dgm:spPr/>
      <dgm:t>
        <a:bodyPr/>
        <a:lstStyle/>
        <a:p>
          <a:r>
            <a:rPr lang="es-CL" dirty="0"/>
            <a:t>Daño mecánico</a:t>
          </a:r>
        </a:p>
      </dgm:t>
    </dgm:pt>
    <dgm:pt modelId="{E62D0C75-164A-4207-8333-C17DB19FACDB}" type="parTrans" cxnId="{3CFEB5F5-CAC2-4AAB-898F-AB6C2FD86052}">
      <dgm:prSet/>
      <dgm:spPr/>
      <dgm:t>
        <a:bodyPr/>
        <a:lstStyle/>
        <a:p>
          <a:endParaRPr lang="es-CL"/>
        </a:p>
      </dgm:t>
    </dgm:pt>
    <dgm:pt modelId="{6DF13A94-750A-437F-9649-5A0147B13833}" type="sibTrans" cxnId="{3CFEB5F5-CAC2-4AAB-898F-AB6C2FD86052}">
      <dgm:prSet/>
      <dgm:spPr/>
      <dgm:t>
        <a:bodyPr/>
        <a:lstStyle/>
        <a:p>
          <a:endParaRPr lang="es-CL"/>
        </a:p>
      </dgm:t>
    </dgm:pt>
    <dgm:pt modelId="{C751E508-5B34-4613-81C7-0B6E4E741CF3}">
      <dgm:prSet phldrT="[Texto]"/>
      <dgm:spPr/>
      <dgm:t>
        <a:bodyPr/>
        <a:lstStyle/>
        <a:p>
          <a:r>
            <a:rPr lang="es-CL" dirty="0"/>
            <a:t>Agentes contaminantes químicos, biológicos y físicos</a:t>
          </a:r>
        </a:p>
      </dgm:t>
    </dgm:pt>
    <dgm:pt modelId="{BC84C0D9-ED77-4ED3-9CB0-76B78F5DACBA}" type="parTrans" cxnId="{3E5F6E57-0288-4ED2-84CA-C1657AD7921E}">
      <dgm:prSet/>
      <dgm:spPr/>
      <dgm:t>
        <a:bodyPr/>
        <a:lstStyle/>
        <a:p>
          <a:endParaRPr lang="es-CL"/>
        </a:p>
      </dgm:t>
    </dgm:pt>
    <dgm:pt modelId="{6DA60175-3817-4637-B19D-9795E36523CC}" type="sibTrans" cxnId="{3E5F6E57-0288-4ED2-84CA-C1657AD7921E}">
      <dgm:prSet/>
      <dgm:spPr/>
      <dgm:t>
        <a:bodyPr/>
        <a:lstStyle/>
        <a:p>
          <a:endParaRPr lang="es-CL"/>
        </a:p>
      </dgm:t>
    </dgm:pt>
    <dgm:pt modelId="{ACF95F45-3A72-4BE9-A99F-EF93B160C94C}" type="pres">
      <dgm:prSet presAssocID="{A1DB31F8-68D1-4E91-8D77-9BD76A83C9E2}" presName="composite" presStyleCnt="0">
        <dgm:presLayoutVars>
          <dgm:chMax val="5"/>
          <dgm:dir/>
          <dgm:animLvl val="ctr"/>
          <dgm:resizeHandles val="exact"/>
        </dgm:presLayoutVars>
      </dgm:prSet>
      <dgm:spPr/>
      <dgm:t>
        <a:bodyPr/>
        <a:lstStyle/>
        <a:p>
          <a:endParaRPr lang="es-ES"/>
        </a:p>
      </dgm:t>
    </dgm:pt>
    <dgm:pt modelId="{9D2A815E-3DB2-4FF2-AD07-1E0E5BF7B7F1}" type="pres">
      <dgm:prSet presAssocID="{A1DB31F8-68D1-4E91-8D77-9BD76A83C9E2}" presName="cycle" presStyleCnt="0"/>
      <dgm:spPr/>
    </dgm:pt>
    <dgm:pt modelId="{1EA6315C-EB69-446F-AB65-B598F53ED776}" type="pres">
      <dgm:prSet presAssocID="{A1DB31F8-68D1-4E91-8D77-9BD76A83C9E2}" presName="centerShape" presStyleCnt="0"/>
      <dgm:spPr/>
    </dgm:pt>
    <dgm:pt modelId="{429DE4A8-3190-4F0C-A40E-EEBF032BABDE}" type="pres">
      <dgm:prSet presAssocID="{A1DB31F8-68D1-4E91-8D77-9BD76A83C9E2}" presName="connSite" presStyleLbl="node1" presStyleIdx="0" presStyleCnt="3"/>
      <dgm:spPr/>
    </dgm:pt>
    <dgm:pt modelId="{C14F020C-545B-40AB-B4B3-BFA1BE7577F9}" type="pres">
      <dgm:prSet presAssocID="{A1DB31F8-68D1-4E91-8D77-9BD76A83C9E2}" presName="visibl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4C2E7310-8F67-4A88-A588-C60C215563BC}" type="pres">
      <dgm:prSet presAssocID="{1402D6FE-0528-4EA7-9C14-D68B24B7AC6C}" presName="Name25" presStyleLbl="parChTrans1D1" presStyleIdx="0" presStyleCnt="2"/>
      <dgm:spPr/>
      <dgm:t>
        <a:bodyPr/>
        <a:lstStyle/>
        <a:p>
          <a:endParaRPr lang="es-ES"/>
        </a:p>
      </dgm:t>
    </dgm:pt>
    <dgm:pt modelId="{4DF64986-473F-4AF9-8144-8C45EE4FAB05}" type="pres">
      <dgm:prSet presAssocID="{ADB722E3-41A3-4B6A-8EE6-C56649C1C525}" presName="node" presStyleCnt="0"/>
      <dgm:spPr/>
    </dgm:pt>
    <dgm:pt modelId="{AB3511A2-FF9C-4FCF-8B47-FCF944849C8C}" type="pres">
      <dgm:prSet presAssocID="{ADB722E3-41A3-4B6A-8EE6-C56649C1C525}" presName="parentNode" presStyleLbl="node1" presStyleIdx="1" presStyleCnt="3">
        <dgm:presLayoutVars>
          <dgm:chMax val="1"/>
          <dgm:bulletEnabled val="1"/>
        </dgm:presLayoutVars>
      </dgm:prSet>
      <dgm:spPr/>
      <dgm:t>
        <a:bodyPr/>
        <a:lstStyle/>
        <a:p>
          <a:endParaRPr lang="es-ES"/>
        </a:p>
      </dgm:t>
    </dgm:pt>
    <dgm:pt modelId="{0ABFD222-1492-4E79-9FB3-244976EF0DF2}" type="pres">
      <dgm:prSet presAssocID="{ADB722E3-41A3-4B6A-8EE6-C56649C1C525}" presName="childNode" presStyleLbl="revTx" presStyleIdx="0" presStyleCnt="2">
        <dgm:presLayoutVars>
          <dgm:bulletEnabled val="1"/>
        </dgm:presLayoutVars>
      </dgm:prSet>
      <dgm:spPr/>
      <dgm:t>
        <a:bodyPr/>
        <a:lstStyle/>
        <a:p>
          <a:endParaRPr lang="es-ES"/>
        </a:p>
      </dgm:t>
    </dgm:pt>
    <dgm:pt modelId="{13EE1048-1A57-4730-9F8C-B1F2A1C7C44D}" type="pres">
      <dgm:prSet presAssocID="{9FB64E07-0600-41AB-9117-B76C97536F22}" presName="Name25" presStyleLbl="parChTrans1D1" presStyleIdx="1" presStyleCnt="2"/>
      <dgm:spPr/>
      <dgm:t>
        <a:bodyPr/>
        <a:lstStyle/>
        <a:p>
          <a:endParaRPr lang="es-ES"/>
        </a:p>
      </dgm:t>
    </dgm:pt>
    <dgm:pt modelId="{B305BC7C-6AA3-4442-AECE-F3FAD7D849EF}" type="pres">
      <dgm:prSet presAssocID="{9067A141-5264-4521-92AF-3667236BAEFB}" presName="node" presStyleCnt="0"/>
      <dgm:spPr/>
    </dgm:pt>
    <dgm:pt modelId="{EC0FF83F-625B-4CDB-8823-F7597CF8D2D0}" type="pres">
      <dgm:prSet presAssocID="{9067A141-5264-4521-92AF-3667236BAEFB}" presName="parentNode" presStyleLbl="node1" presStyleIdx="2" presStyleCnt="3">
        <dgm:presLayoutVars>
          <dgm:chMax val="1"/>
          <dgm:bulletEnabled val="1"/>
        </dgm:presLayoutVars>
      </dgm:prSet>
      <dgm:spPr/>
      <dgm:t>
        <a:bodyPr/>
        <a:lstStyle/>
        <a:p>
          <a:endParaRPr lang="es-ES"/>
        </a:p>
      </dgm:t>
    </dgm:pt>
    <dgm:pt modelId="{CA09AD1F-2C03-4E03-8DE8-FEA7E33C9796}" type="pres">
      <dgm:prSet presAssocID="{9067A141-5264-4521-92AF-3667236BAEFB}" presName="childNode" presStyleLbl="revTx" presStyleIdx="1" presStyleCnt="2">
        <dgm:presLayoutVars>
          <dgm:bulletEnabled val="1"/>
        </dgm:presLayoutVars>
      </dgm:prSet>
      <dgm:spPr/>
      <dgm:t>
        <a:bodyPr/>
        <a:lstStyle/>
        <a:p>
          <a:endParaRPr lang="es-ES"/>
        </a:p>
      </dgm:t>
    </dgm:pt>
  </dgm:ptLst>
  <dgm:cxnLst>
    <dgm:cxn modelId="{7899DE95-CB5D-4A3D-AE26-F0E6696EE314}" type="presOf" srcId="{224AAABC-1793-48F6-9D2E-011E64A88D12}" destId="{0ABFD222-1492-4E79-9FB3-244976EF0DF2}" srcOrd="0" destOrd="0" presId="urn:microsoft.com/office/officeart/2005/8/layout/radial2"/>
    <dgm:cxn modelId="{C196A199-9A83-4FD6-9A50-74650F250346}" type="presOf" srcId="{C751E508-5B34-4613-81C7-0B6E4E741CF3}" destId="{CA09AD1F-2C03-4E03-8DE8-FEA7E33C9796}" srcOrd="0" destOrd="1" presId="urn:microsoft.com/office/officeart/2005/8/layout/radial2"/>
    <dgm:cxn modelId="{3E5F6E57-0288-4ED2-84CA-C1657AD7921E}" srcId="{9067A141-5264-4521-92AF-3667236BAEFB}" destId="{C751E508-5B34-4613-81C7-0B6E4E741CF3}" srcOrd="1" destOrd="0" parTransId="{BC84C0D9-ED77-4ED3-9CB0-76B78F5DACBA}" sibTransId="{6DA60175-3817-4637-B19D-9795E36523CC}"/>
    <dgm:cxn modelId="{41C8DD85-4265-41C6-9856-B5951EE0CCEE}" srcId="{ADB722E3-41A3-4B6A-8EE6-C56649C1C525}" destId="{224AAABC-1793-48F6-9D2E-011E64A88D12}" srcOrd="0" destOrd="0" parTransId="{66A0D7AE-7CC2-473E-A149-27B77063D478}" sibTransId="{4BEF422B-B637-4DE2-B710-314918169138}"/>
    <dgm:cxn modelId="{CF857E91-EDCC-4C82-87B3-B49C66E2675A}" type="presOf" srcId="{9FB64E07-0600-41AB-9117-B76C97536F22}" destId="{13EE1048-1A57-4730-9F8C-B1F2A1C7C44D}" srcOrd="0" destOrd="0" presId="urn:microsoft.com/office/officeart/2005/8/layout/radial2"/>
    <dgm:cxn modelId="{C33CDD6B-88D9-4C86-AD3B-3F952E64CEA2}" type="presOf" srcId="{A1DB31F8-68D1-4E91-8D77-9BD76A83C9E2}" destId="{ACF95F45-3A72-4BE9-A99F-EF93B160C94C}" srcOrd="0" destOrd="0" presId="urn:microsoft.com/office/officeart/2005/8/layout/radial2"/>
    <dgm:cxn modelId="{8962F690-86FB-4227-96C9-8C95B9B4467A}" srcId="{ADB722E3-41A3-4B6A-8EE6-C56649C1C525}" destId="{609D46C6-AA72-4533-A7A3-AE7785167561}" srcOrd="1" destOrd="0" parTransId="{818371BF-FE44-4DA2-A892-0E343A08A6CE}" sibTransId="{3FCC74D7-E964-430F-805B-D5E0C7F3A119}"/>
    <dgm:cxn modelId="{E8EED3E7-6036-448F-AAD9-3F4452F49F4B}" type="presOf" srcId="{609D46C6-AA72-4533-A7A3-AE7785167561}" destId="{0ABFD222-1492-4E79-9FB3-244976EF0DF2}" srcOrd="0" destOrd="1" presId="urn:microsoft.com/office/officeart/2005/8/layout/radial2"/>
    <dgm:cxn modelId="{814FBFB2-9BF1-4BD5-9587-9D5D1D8564EF}" type="presOf" srcId="{1402D6FE-0528-4EA7-9C14-D68B24B7AC6C}" destId="{4C2E7310-8F67-4A88-A588-C60C215563BC}" srcOrd="0" destOrd="0" presId="urn:microsoft.com/office/officeart/2005/8/layout/radial2"/>
    <dgm:cxn modelId="{CFF263E1-EEB5-4E16-A789-145EAE8FDB68}" type="presOf" srcId="{F39F3F56-1DA9-490B-B207-3681F1D8C17A}" destId="{CA09AD1F-2C03-4E03-8DE8-FEA7E33C9796}" srcOrd="0" destOrd="0" presId="urn:microsoft.com/office/officeart/2005/8/layout/radial2"/>
    <dgm:cxn modelId="{7917AD04-E4C9-4C53-A2AD-499781E7FF6C}" type="presOf" srcId="{9067A141-5264-4521-92AF-3667236BAEFB}" destId="{EC0FF83F-625B-4CDB-8823-F7597CF8D2D0}" srcOrd="0" destOrd="0" presId="urn:microsoft.com/office/officeart/2005/8/layout/radial2"/>
    <dgm:cxn modelId="{8C385973-76C6-424A-B184-FF31A7CFE075}" srcId="{A1DB31F8-68D1-4E91-8D77-9BD76A83C9E2}" destId="{ADB722E3-41A3-4B6A-8EE6-C56649C1C525}" srcOrd="0" destOrd="0" parTransId="{1402D6FE-0528-4EA7-9C14-D68B24B7AC6C}" sibTransId="{A1C08A42-E4F6-4B85-9302-6D67EBD3CA52}"/>
    <dgm:cxn modelId="{973CC970-0A61-4999-97CE-76573BA8F432}" srcId="{A1DB31F8-68D1-4E91-8D77-9BD76A83C9E2}" destId="{9067A141-5264-4521-92AF-3667236BAEFB}" srcOrd="1" destOrd="0" parTransId="{9FB64E07-0600-41AB-9117-B76C97536F22}" sibTransId="{28722ABB-D981-492D-86A1-75A4B75C6321}"/>
    <dgm:cxn modelId="{3CFEB5F5-CAC2-4AAB-898F-AB6C2FD86052}" srcId="{9067A141-5264-4521-92AF-3667236BAEFB}" destId="{F39F3F56-1DA9-490B-B207-3681F1D8C17A}" srcOrd="0" destOrd="0" parTransId="{E62D0C75-164A-4207-8333-C17DB19FACDB}" sibTransId="{6DF13A94-750A-437F-9649-5A0147B13833}"/>
    <dgm:cxn modelId="{B58C6AEA-CCCA-446A-9FB7-189EEC4EC8E2}" type="presOf" srcId="{ADB722E3-41A3-4B6A-8EE6-C56649C1C525}" destId="{AB3511A2-FF9C-4FCF-8B47-FCF944849C8C}" srcOrd="0" destOrd="0" presId="urn:microsoft.com/office/officeart/2005/8/layout/radial2"/>
    <dgm:cxn modelId="{B251A783-D422-41CF-8CEA-71DFEA0A487A}" type="presParOf" srcId="{ACF95F45-3A72-4BE9-A99F-EF93B160C94C}" destId="{9D2A815E-3DB2-4FF2-AD07-1E0E5BF7B7F1}" srcOrd="0" destOrd="0" presId="urn:microsoft.com/office/officeart/2005/8/layout/radial2"/>
    <dgm:cxn modelId="{0147247F-67AC-498A-A0F7-414BCBE4751E}" type="presParOf" srcId="{9D2A815E-3DB2-4FF2-AD07-1E0E5BF7B7F1}" destId="{1EA6315C-EB69-446F-AB65-B598F53ED776}" srcOrd="0" destOrd="0" presId="urn:microsoft.com/office/officeart/2005/8/layout/radial2"/>
    <dgm:cxn modelId="{B13C2FF5-C311-4DEA-978E-A545115FD1A9}" type="presParOf" srcId="{1EA6315C-EB69-446F-AB65-B598F53ED776}" destId="{429DE4A8-3190-4F0C-A40E-EEBF032BABDE}" srcOrd="0" destOrd="0" presId="urn:microsoft.com/office/officeart/2005/8/layout/radial2"/>
    <dgm:cxn modelId="{EDCD1DF9-1C51-4F0A-9C60-0806C42BA35C}" type="presParOf" srcId="{1EA6315C-EB69-446F-AB65-B598F53ED776}" destId="{C14F020C-545B-40AB-B4B3-BFA1BE7577F9}" srcOrd="1" destOrd="0" presId="urn:microsoft.com/office/officeart/2005/8/layout/radial2"/>
    <dgm:cxn modelId="{01B41594-79CC-416E-9FAB-3ABAC0FA116B}" type="presParOf" srcId="{9D2A815E-3DB2-4FF2-AD07-1E0E5BF7B7F1}" destId="{4C2E7310-8F67-4A88-A588-C60C215563BC}" srcOrd="1" destOrd="0" presId="urn:microsoft.com/office/officeart/2005/8/layout/radial2"/>
    <dgm:cxn modelId="{F28FF0C6-FA98-4D57-A3E3-977233689E01}" type="presParOf" srcId="{9D2A815E-3DB2-4FF2-AD07-1E0E5BF7B7F1}" destId="{4DF64986-473F-4AF9-8144-8C45EE4FAB05}" srcOrd="2" destOrd="0" presId="urn:microsoft.com/office/officeart/2005/8/layout/radial2"/>
    <dgm:cxn modelId="{2AC05FDB-437D-47C0-BD49-5BB6E498062C}" type="presParOf" srcId="{4DF64986-473F-4AF9-8144-8C45EE4FAB05}" destId="{AB3511A2-FF9C-4FCF-8B47-FCF944849C8C}" srcOrd="0" destOrd="0" presId="urn:microsoft.com/office/officeart/2005/8/layout/radial2"/>
    <dgm:cxn modelId="{BC072004-C6B3-4CBE-954A-B36A07B80286}" type="presParOf" srcId="{4DF64986-473F-4AF9-8144-8C45EE4FAB05}" destId="{0ABFD222-1492-4E79-9FB3-244976EF0DF2}" srcOrd="1" destOrd="0" presId="urn:microsoft.com/office/officeart/2005/8/layout/radial2"/>
    <dgm:cxn modelId="{1966C54E-1691-4088-A771-31D1F56245C4}" type="presParOf" srcId="{9D2A815E-3DB2-4FF2-AD07-1E0E5BF7B7F1}" destId="{13EE1048-1A57-4730-9F8C-B1F2A1C7C44D}" srcOrd="3" destOrd="0" presId="urn:microsoft.com/office/officeart/2005/8/layout/radial2"/>
    <dgm:cxn modelId="{52F6A67F-9B5D-4FA9-A689-9B9A4B91FD41}" type="presParOf" srcId="{9D2A815E-3DB2-4FF2-AD07-1E0E5BF7B7F1}" destId="{B305BC7C-6AA3-4442-AECE-F3FAD7D849EF}" srcOrd="4" destOrd="0" presId="urn:microsoft.com/office/officeart/2005/8/layout/radial2"/>
    <dgm:cxn modelId="{D850E4E2-8BED-4382-A17F-1CBDA8E5ECF1}" type="presParOf" srcId="{B305BC7C-6AA3-4442-AECE-F3FAD7D849EF}" destId="{EC0FF83F-625B-4CDB-8823-F7597CF8D2D0}" srcOrd="0" destOrd="0" presId="urn:microsoft.com/office/officeart/2005/8/layout/radial2"/>
    <dgm:cxn modelId="{BDA9045C-2C97-4560-B4EA-67097CC2CEA3}" type="presParOf" srcId="{B305BC7C-6AA3-4442-AECE-F3FAD7D849EF}" destId="{CA09AD1F-2C03-4E03-8DE8-FEA7E33C9796}"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770BC-F1E8-4F5A-A12A-57D2EE4E418B}">
      <dsp:nvSpPr>
        <dsp:cNvPr id="0" name=""/>
        <dsp:cNvSpPr/>
      </dsp:nvSpPr>
      <dsp:spPr>
        <a:xfrm>
          <a:off x="39772" y="45326"/>
          <a:ext cx="5814732" cy="6305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1. Recopilación de antecedentes sobre variables que influyen en la calidad de la Materia Prima</a:t>
          </a:r>
        </a:p>
      </dsp:txBody>
      <dsp:txXfrm>
        <a:off x="58241" y="63795"/>
        <a:ext cx="5080995" cy="593648"/>
      </dsp:txXfrm>
    </dsp:sp>
    <dsp:sp modelId="{36644D03-1E3E-4AFC-8C06-4005F634D7FA}">
      <dsp:nvSpPr>
        <dsp:cNvPr id="0" name=""/>
        <dsp:cNvSpPr/>
      </dsp:nvSpPr>
      <dsp:spPr>
        <a:xfrm>
          <a:off x="36109" y="721894"/>
          <a:ext cx="5814732" cy="6305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2. Establecer indicadores para clasificar la calidad de la Materia Prima</a:t>
          </a:r>
        </a:p>
      </dsp:txBody>
      <dsp:txXfrm>
        <a:off x="54578" y="740363"/>
        <a:ext cx="4880928" cy="593648"/>
      </dsp:txXfrm>
    </dsp:sp>
    <dsp:sp modelId="{B5F6A19A-B241-43EE-B830-DAE818EEA7A9}">
      <dsp:nvSpPr>
        <dsp:cNvPr id="0" name=""/>
        <dsp:cNvSpPr/>
      </dsp:nvSpPr>
      <dsp:spPr>
        <a:xfrm>
          <a:off x="35702" y="1398178"/>
          <a:ext cx="5814732" cy="6305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3a- Analizar comparativamente la calidad de la Materia Prima</a:t>
          </a:r>
        </a:p>
      </dsp:txBody>
      <dsp:txXfrm>
        <a:off x="54171" y="1416647"/>
        <a:ext cx="4888197" cy="593648"/>
      </dsp:txXfrm>
    </dsp:sp>
    <dsp:sp modelId="{9D8C41CD-7F83-470D-B7A6-8E91064FB86D}">
      <dsp:nvSpPr>
        <dsp:cNvPr id="0" name=""/>
        <dsp:cNvSpPr/>
      </dsp:nvSpPr>
      <dsp:spPr>
        <a:xfrm>
          <a:off x="35702" y="2080150"/>
          <a:ext cx="5814732" cy="6305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3b. Listado de Buenas Prácticas Pesqueras</a:t>
          </a:r>
        </a:p>
      </dsp:txBody>
      <dsp:txXfrm>
        <a:off x="54171" y="2098619"/>
        <a:ext cx="4880928" cy="593648"/>
      </dsp:txXfrm>
    </dsp:sp>
    <dsp:sp modelId="{44624E24-6081-47BD-A880-2BB377A32FDC}">
      <dsp:nvSpPr>
        <dsp:cNvPr id="0" name=""/>
        <dsp:cNvSpPr/>
      </dsp:nvSpPr>
      <dsp:spPr>
        <a:xfrm>
          <a:off x="5360103" y="499613"/>
          <a:ext cx="386018" cy="40988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CL" sz="1600" kern="1200"/>
        </a:p>
      </dsp:txBody>
      <dsp:txXfrm>
        <a:off x="5446957" y="499613"/>
        <a:ext cx="212310" cy="314342"/>
      </dsp:txXfrm>
    </dsp:sp>
    <dsp:sp modelId="{1C80234F-4839-4C58-9535-31242F823527}">
      <dsp:nvSpPr>
        <dsp:cNvPr id="0" name=""/>
        <dsp:cNvSpPr/>
      </dsp:nvSpPr>
      <dsp:spPr>
        <a:xfrm>
          <a:off x="5352512" y="1292262"/>
          <a:ext cx="409881" cy="40988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CL" sz="1600" kern="1200"/>
        </a:p>
      </dsp:txBody>
      <dsp:txXfrm>
        <a:off x="5444735" y="1292262"/>
        <a:ext cx="225435" cy="308435"/>
      </dsp:txXfrm>
    </dsp:sp>
    <dsp:sp modelId="{A6382DBF-5E2A-4387-B7F3-3C70934D575D}">
      <dsp:nvSpPr>
        <dsp:cNvPr id="0" name=""/>
        <dsp:cNvSpPr/>
      </dsp:nvSpPr>
      <dsp:spPr>
        <a:xfrm>
          <a:off x="5382305" y="2000243"/>
          <a:ext cx="409881" cy="40988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CL" sz="1800" kern="1200"/>
        </a:p>
      </dsp:txBody>
      <dsp:txXfrm>
        <a:off x="5474528" y="2000243"/>
        <a:ext cx="225435" cy="3084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CAE9F-7A6C-4D51-B23A-3B84299ABB35}">
      <dsp:nvSpPr>
        <dsp:cNvPr id="0" name=""/>
        <dsp:cNvSpPr/>
      </dsp:nvSpPr>
      <dsp:spPr>
        <a:xfrm>
          <a:off x="1972" y="168506"/>
          <a:ext cx="2132095" cy="159156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CL" sz="1600" kern="1200" dirty="0"/>
            <a:t>Almacenamiento a bordo</a:t>
          </a:r>
        </a:p>
        <a:p>
          <a:pPr marL="171450" lvl="1" indent="-171450" algn="l" defTabSz="711200">
            <a:lnSpc>
              <a:spcPct val="90000"/>
            </a:lnSpc>
            <a:spcBef>
              <a:spcPct val="0"/>
            </a:spcBef>
            <a:spcAft>
              <a:spcPct val="15000"/>
            </a:spcAft>
            <a:buChar char="••"/>
          </a:pPr>
          <a:r>
            <a:rPr lang="es-CL" sz="1600" kern="1200" dirty="0"/>
            <a:t>Descarga </a:t>
          </a:r>
        </a:p>
      </dsp:txBody>
      <dsp:txXfrm>
        <a:off x="39264" y="205798"/>
        <a:ext cx="2057511" cy="1554272"/>
      </dsp:txXfrm>
    </dsp:sp>
    <dsp:sp modelId="{B3EA96BA-3173-4FA7-A9B8-A26E43CDC5C7}">
      <dsp:nvSpPr>
        <dsp:cNvPr id="0" name=""/>
        <dsp:cNvSpPr/>
      </dsp:nvSpPr>
      <dsp:spPr>
        <a:xfrm>
          <a:off x="1972" y="1760070"/>
          <a:ext cx="2132095" cy="6843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CL" sz="1600" kern="1200" dirty="0"/>
            <a:t>ESTRATEGIA DE PESCA</a:t>
          </a:r>
        </a:p>
      </dsp:txBody>
      <dsp:txXfrm>
        <a:off x="1972" y="1760070"/>
        <a:ext cx="1501475" cy="684372"/>
      </dsp:txXfrm>
    </dsp:sp>
    <dsp:sp modelId="{C1E1986D-051C-46C7-A3E2-D09D82BB0DB2}">
      <dsp:nvSpPr>
        <dsp:cNvPr id="0" name=""/>
        <dsp:cNvSpPr/>
      </dsp:nvSpPr>
      <dsp:spPr>
        <a:xfrm>
          <a:off x="1563761" y="1868777"/>
          <a:ext cx="746233" cy="7462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BC0E5D-8F95-4445-8DB9-45ADD8C373C8}">
      <dsp:nvSpPr>
        <dsp:cNvPr id="0" name=""/>
        <dsp:cNvSpPr/>
      </dsp:nvSpPr>
      <dsp:spPr>
        <a:xfrm>
          <a:off x="2494869" y="168506"/>
          <a:ext cx="2132095" cy="159156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CL" sz="1600" kern="1200" dirty="0"/>
            <a:t>Traslado a planta</a:t>
          </a:r>
        </a:p>
        <a:p>
          <a:pPr marL="171450" lvl="1" indent="-171450" algn="l" defTabSz="711200">
            <a:lnSpc>
              <a:spcPct val="90000"/>
            </a:lnSpc>
            <a:spcBef>
              <a:spcPct val="0"/>
            </a:spcBef>
            <a:spcAft>
              <a:spcPct val="15000"/>
            </a:spcAft>
            <a:buChar char="••"/>
          </a:pPr>
          <a:r>
            <a:rPr lang="es-CL" sz="1600" kern="1200" dirty="0"/>
            <a:t>Recepción planta</a:t>
          </a:r>
        </a:p>
        <a:p>
          <a:pPr marL="171450" lvl="1" indent="-171450" algn="l" defTabSz="711200">
            <a:lnSpc>
              <a:spcPct val="90000"/>
            </a:lnSpc>
            <a:spcBef>
              <a:spcPct val="0"/>
            </a:spcBef>
            <a:spcAft>
              <a:spcPct val="15000"/>
            </a:spcAft>
            <a:buChar char="••"/>
          </a:pPr>
          <a:r>
            <a:rPr lang="es-CL" sz="1600" kern="1200" dirty="0"/>
            <a:t>Planta de proceso</a:t>
          </a:r>
        </a:p>
        <a:p>
          <a:pPr marL="171450" lvl="1" indent="-171450" algn="l" defTabSz="711200">
            <a:lnSpc>
              <a:spcPct val="90000"/>
            </a:lnSpc>
            <a:spcBef>
              <a:spcPct val="0"/>
            </a:spcBef>
            <a:spcAft>
              <a:spcPct val="15000"/>
            </a:spcAft>
            <a:buChar char="••"/>
          </a:pPr>
          <a:r>
            <a:rPr lang="es-CL" sz="1600" kern="1200" dirty="0"/>
            <a:t>Preparación insumos abastecimiento de materia prima en punto de descarga</a:t>
          </a:r>
        </a:p>
      </dsp:txBody>
      <dsp:txXfrm>
        <a:off x="2532161" y="205798"/>
        <a:ext cx="2057511" cy="1554272"/>
      </dsp:txXfrm>
    </dsp:sp>
    <dsp:sp modelId="{DFBC7788-24FB-4649-B19D-2B9BA4A1C497}">
      <dsp:nvSpPr>
        <dsp:cNvPr id="0" name=""/>
        <dsp:cNvSpPr/>
      </dsp:nvSpPr>
      <dsp:spPr>
        <a:xfrm>
          <a:off x="2494869" y="1760070"/>
          <a:ext cx="2132095" cy="6843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CL" sz="1600" kern="1200" dirty="0"/>
            <a:t>LÍNEA DE PRODUCCIÓN</a:t>
          </a:r>
        </a:p>
      </dsp:txBody>
      <dsp:txXfrm>
        <a:off x="2494869" y="1760070"/>
        <a:ext cx="1501475" cy="684372"/>
      </dsp:txXfrm>
    </dsp:sp>
    <dsp:sp modelId="{5E495E42-A825-4FB0-B35E-60D727272876}">
      <dsp:nvSpPr>
        <dsp:cNvPr id="0" name=""/>
        <dsp:cNvSpPr/>
      </dsp:nvSpPr>
      <dsp:spPr>
        <a:xfrm>
          <a:off x="4056659" y="1868777"/>
          <a:ext cx="746233" cy="7462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CAE9F-7A6C-4D51-B23A-3B84299ABB35}">
      <dsp:nvSpPr>
        <dsp:cNvPr id="0" name=""/>
        <dsp:cNvSpPr/>
      </dsp:nvSpPr>
      <dsp:spPr>
        <a:xfrm>
          <a:off x="278939" y="2699"/>
          <a:ext cx="4246985" cy="176445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CL" sz="1600" kern="1200" dirty="0"/>
            <a:t> Preparación faenas pesqueras</a:t>
          </a:r>
        </a:p>
        <a:p>
          <a:pPr marL="171450" lvl="1" indent="-171450" algn="l" defTabSz="711200">
            <a:lnSpc>
              <a:spcPct val="90000"/>
            </a:lnSpc>
            <a:spcBef>
              <a:spcPct val="0"/>
            </a:spcBef>
            <a:spcAft>
              <a:spcPct val="15000"/>
            </a:spcAft>
            <a:buChar char="••"/>
          </a:pPr>
          <a:r>
            <a:rPr lang="es-CL" sz="1600" kern="1200" dirty="0"/>
            <a:t> Utensilios y equipamiento</a:t>
          </a:r>
        </a:p>
        <a:p>
          <a:pPr marL="171450" lvl="1" indent="-171450" algn="l" defTabSz="711200">
            <a:lnSpc>
              <a:spcPct val="90000"/>
            </a:lnSpc>
            <a:spcBef>
              <a:spcPct val="0"/>
            </a:spcBef>
            <a:spcAft>
              <a:spcPct val="15000"/>
            </a:spcAft>
            <a:buChar char="••"/>
          </a:pPr>
          <a:r>
            <a:rPr lang="es-CL" sz="1600" kern="1200" dirty="0"/>
            <a:t> Insumos inocuos </a:t>
          </a:r>
        </a:p>
        <a:p>
          <a:pPr marL="171450" lvl="1" indent="-171450" algn="l" defTabSz="711200">
            <a:lnSpc>
              <a:spcPct val="90000"/>
            </a:lnSpc>
            <a:spcBef>
              <a:spcPct val="0"/>
            </a:spcBef>
            <a:spcAft>
              <a:spcPct val="15000"/>
            </a:spcAft>
            <a:buChar char="••"/>
          </a:pPr>
          <a:r>
            <a:rPr lang="es-CL" sz="1600" kern="1200" dirty="0"/>
            <a:t> Higiene personal</a:t>
          </a:r>
        </a:p>
        <a:p>
          <a:pPr marL="171450" lvl="1" indent="-171450" algn="l" defTabSz="711200">
            <a:lnSpc>
              <a:spcPct val="90000"/>
            </a:lnSpc>
            <a:spcBef>
              <a:spcPct val="0"/>
            </a:spcBef>
            <a:spcAft>
              <a:spcPct val="15000"/>
            </a:spcAft>
            <a:buChar char="••"/>
          </a:pPr>
          <a:r>
            <a:rPr lang="es-CL" sz="1600" kern="1200" dirty="0"/>
            <a:t> Limpieza y desinfección</a:t>
          </a:r>
        </a:p>
        <a:p>
          <a:pPr marL="171450" lvl="1" indent="-171450" algn="l" defTabSz="711200">
            <a:lnSpc>
              <a:spcPct val="90000"/>
            </a:lnSpc>
            <a:spcBef>
              <a:spcPct val="0"/>
            </a:spcBef>
            <a:spcAft>
              <a:spcPct val="15000"/>
            </a:spcAft>
            <a:buChar char="••"/>
          </a:pPr>
          <a:r>
            <a:rPr lang="es-CL" sz="1600" kern="1200" dirty="0"/>
            <a:t> Transporte</a:t>
          </a:r>
        </a:p>
        <a:p>
          <a:pPr marL="171450" lvl="1" indent="-171450" algn="l" defTabSz="711200">
            <a:lnSpc>
              <a:spcPct val="90000"/>
            </a:lnSpc>
            <a:spcBef>
              <a:spcPct val="0"/>
            </a:spcBef>
            <a:spcAft>
              <a:spcPct val="15000"/>
            </a:spcAft>
            <a:buChar char="••"/>
          </a:pPr>
          <a:r>
            <a:rPr lang="es-CL" sz="1600" kern="1200" dirty="0"/>
            <a:t> Responsables</a:t>
          </a:r>
        </a:p>
      </dsp:txBody>
      <dsp:txXfrm>
        <a:off x="320282" y="44042"/>
        <a:ext cx="4164299" cy="1723112"/>
      </dsp:txXfrm>
    </dsp:sp>
    <dsp:sp modelId="{B3EA96BA-3173-4FA7-A9B8-A26E43CDC5C7}">
      <dsp:nvSpPr>
        <dsp:cNvPr id="0" name=""/>
        <dsp:cNvSpPr/>
      </dsp:nvSpPr>
      <dsp:spPr>
        <a:xfrm>
          <a:off x="285144" y="1629595"/>
          <a:ext cx="4263980" cy="115846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CL" sz="1600" kern="1200" dirty="0"/>
            <a:t>PRÁCTICAS HIGIENICAS</a:t>
          </a:r>
        </a:p>
      </dsp:txBody>
      <dsp:txXfrm>
        <a:off x="285144" y="1629595"/>
        <a:ext cx="3002803" cy="1158460"/>
      </dsp:txXfrm>
    </dsp:sp>
    <dsp:sp modelId="{C1E1986D-051C-46C7-A3E2-D09D82BB0DB2}">
      <dsp:nvSpPr>
        <dsp:cNvPr id="0" name=""/>
        <dsp:cNvSpPr/>
      </dsp:nvSpPr>
      <dsp:spPr>
        <a:xfrm>
          <a:off x="2299475" y="1670144"/>
          <a:ext cx="2132398" cy="12623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3EDCE-2B39-4359-A132-70365FAE817E}">
      <dsp:nvSpPr>
        <dsp:cNvPr id="0" name=""/>
        <dsp:cNvSpPr/>
      </dsp:nvSpPr>
      <dsp:spPr>
        <a:xfrm>
          <a:off x="0" y="0"/>
          <a:ext cx="10722911" cy="1598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L" sz="1200" kern="1200" dirty="0"/>
            <a:t>PREPARACIÓN EMBARCACIÓN ANTES DEL ZARPE</a:t>
          </a:r>
        </a:p>
        <a:p>
          <a:pPr marL="114300" lvl="1" indent="-114300" algn="l" defTabSz="533400">
            <a:lnSpc>
              <a:spcPct val="90000"/>
            </a:lnSpc>
            <a:spcBef>
              <a:spcPct val="0"/>
            </a:spcBef>
            <a:spcAft>
              <a:spcPct val="15000"/>
            </a:spcAft>
            <a:buChar char="••"/>
          </a:pPr>
          <a:r>
            <a:rPr lang="es-CL" sz="1200" kern="1200" dirty="0"/>
            <a:t> Vestimenta de trabajo adecuada e idónea (pecheras, botas, trajes de agua, guantes, etc.) </a:t>
          </a:r>
        </a:p>
        <a:p>
          <a:pPr marL="114300" lvl="1" indent="-114300" algn="l" defTabSz="533400">
            <a:lnSpc>
              <a:spcPct val="90000"/>
            </a:lnSpc>
            <a:spcBef>
              <a:spcPct val="0"/>
            </a:spcBef>
            <a:spcAft>
              <a:spcPct val="15000"/>
            </a:spcAft>
            <a:buChar char="••"/>
          </a:pPr>
          <a:r>
            <a:rPr lang="es-CL" sz="1200" kern="1200" dirty="0"/>
            <a:t> Lugar o utensilios de almacenamiento y manipulación de hielo adecuados y de carácter sanitarios (silos, </a:t>
          </a:r>
          <a:r>
            <a:rPr lang="es-CL" sz="1200" kern="1200" dirty="0" err="1"/>
            <a:t>bins</a:t>
          </a:r>
          <a:r>
            <a:rPr lang="es-CL" sz="1200" kern="1200" dirty="0"/>
            <a:t>, bandejas, palas)</a:t>
          </a:r>
        </a:p>
        <a:p>
          <a:pPr marL="114300" lvl="1" indent="-114300" algn="l" defTabSz="533400">
            <a:lnSpc>
              <a:spcPct val="90000"/>
            </a:lnSpc>
            <a:spcBef>
              <a:spcPct val="0"/>
            </a:spcBef>
            <a:spcAft>
              <a:spcPct val="15000"/>
            </a:spcAft>
            <a:buChar char="••"/>
          </a:pPr>
          <a:r>
            <a:rPr lang="es-CL" sz="1200" kern="1200" dirty="0"/>
            <a:t> Fabricación o adquisición de hielo según estándares de calidad dispuestos en Reglamento de los Servicios de Agua destinada al consumo humano (fabricas de hielo, muestras de laboratorio)</a:t>
          </a:r>
        </a:p>
      </dsp:txBody>
      <dsp:txXfrm>
        <a:off x="2304440" y="0"/>
        <a:ext cx="8418470" cy="1598579"/>
      </dsp:txXfrm>
    </dsp:sp>
    <dsp:sp modelId="{5EFCB9F9-E02C-4B21-9B83-B0F58C679D18}">
      <dsp:nvSpPr>
        <dsp:cNvPr id="0" name=""/>
        <dsp:cNvSpPr/>
      </dsp:nvSpPr>
      <dsp:spPr>
        <a:xfrm>
          <a:off x="159857" y="159857"/>
          <a:ext cx="2144582" cy="127886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60FA1-DE67-48C3-9E98-2D0A41468197}">
      <dsp:nvSpPr>
        <dsp:cNvPr id="0" name=""/>
        <dsp:cNvSpPr/>
      </dsp:nvSpPr>
      <dsp:spPr>
        <a:xfrm>
          <a:off x="0" y="1758436"/>
          <a:ext cx="10722911" cy="1598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L" sz="1200" kern="1200" dirty="0"/>
            <a:t>ALMACENAMIENTO A BORDO</a:t>
          </a:r>
        </a:p>
        <a:p>
          <a:pPr marL="114300" lvl="1" indent="-114300" algn="l" defTabSz="533400">
            <a:lnSpc>
              <a:spcPct val="90000"/>
            </a:lnSpc>
            <a:spcBef>
              <a:spcPct val="0"/>
            </a:spcBef>
            <a:spcAft>
              <a:spcPct val="15000"/>
            </a:spcAft>
            <a:buChar char="••"/>
          </a:pPr>
          <a:r>
            <a:rPr lang="es-CL" sz="1200" kern="1200" dirty="0"/>
            <a:t> Adquirir o reacondicionar depósitos de almacenamiento de materias primas (bodegas, bandejas, lonas) , de manera que estos estén en buenas condiciones y de carácter sanitario (lavables, resistentes y anticorrosivos) </a:t>
          </a:r>
        </a:p>
        <a:p>
          <a:pPr marL="114300" lvl="1" indent="-114300" algn="l" defTabSz="533400">
            <a:lnSpc>
              <a:spcPct val="90000"/>
            </a:lnSpc>
            <a:spcBef>
              <a:spcPct val="0"/>
            </a:spcBef>
            <a:spcAft>
              <a:spcPct val="15000"/>
            </a:spcAft>
            <a:buChar char="••"/>
          </a:pPr>
          <a:r>
            <a:rPr lang="es-CL" sz="1200" kern="1200" dirty="0"/>
            <a:t>Mantención adecuada y preventiva de los sistemas de refrigeración (en caso de contar con ellos)</a:t>
          </a:r>
        </a:p>
      </dsp:txBody>
      <dsp:txXfrm>
        <a:off x="2304440" y="1758436"/>
        <a:ext cx="8418470" cy="1598579"/>
      </dsp:txXfrm>
    </dsp:sp>
    <dsp:sp modelId="{7CC75C3C-B8AE-4C57-8105-D8B185F6FD93}">
      <dsp:nvSpPr>
        <dsp:cNvPr id="0" name=""/>
        <dsp:cNvSpPr/>
      </dsp:nvSpPr>
      <dsp:spPr>
        <a:xfrm>
          <a:off x="159857" y="1918294"/>
          <a:ext cx="2144582" cy="127886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F923E-C79E-4982-926B-56C4545FB436}">
      <dsp:nvSpPr>
        <dsp:cNvPr id="0" name=""/>
        <dsp:cNvSpPr/>
      </dsp:nvSpPr>
      <dsp:spPr>
        <a:xfrm>
          <a:off x="0" y="3516873"/>
          <a:ext cx="10722911" cy="1598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CL" sz="1200" kern="1200" dirty="0"/>
            <a:t>DESCARGA</a:t>
          </a:r>
        </a:p>
        <a:p>
          <a:pPr marL="114300" lvl="1" indent="-114300" algn="l" defTabSz="533400">
            <a:lnSpc>
              <a:spcPct val="90000"/>
            </a:lnSpc>
            <a:spcBef>
              <a:spcPct val="0"/>
            </a:spcBef>
            <a:spcAft>
              <a:spcPct val="15000"/>
            </a:spcAft>
            <a:buChar char="••"/>
          </a:pPr>
          <a:r>
            <a:rPr lang="es-CL" sz="1200" kern="1200" dirty="0"/>
            <a:t> Adquirir o realizar mantenciones preventivas y periódicas a  los aparejos de descarga, de manera de asegurar su buen estado y condición sanitaria (lavable, resistente y anticorrosivo)</a:t>
          </a:r>
        </a:p>
        <a:p>
          <a:pPr marL="114300" lvl="1" indent="-114300" algn="l" defTabSz="533400">
            <a:lnSpc>
              <a:spcPct val="90000"/>
            </a:lnSpc>
            <a:spcBef>
              <a:spcPct val="0"/>
            </a:spcBef>
            <a:spcAft>
              <a:spcPct val="15000"/>
            </a:spcAft>
            <a:buChar char="••"/>
          </a:pPr>
          <a:r>
            <a:rPr lang="es-CL" sz="1200" kern="1200" dirty="0"/>
            <a:t> Para el almacenamiento de la materia prima en punto de descarga, disponer de lonas y pallet  fabricados de materiales resistentes, no corrosivos y lavables </a:t>
          </a:r>
        </a:p>
        <a:p>
          <a:pPr marL="114300" lvl="1" indent="-114300" algn="l" defTabSz="533400">
            <a:lnSpc>
              <a:spcPct val="90000"/>
            </a:lnSpc>
            <a:spcBef>
              <a:spcPct val="0"/>
            </a:spcBef>
            <a:spcAft>
              <a:spcPct val="15000"/>
            </a:spcAft>
            <a:buChar char="••"/>
          </a:pPr>
          <a:r>
            <a:rPr lang="es-CL" sz="1200" kern="1200" dirty="0"/>
            <a:t> Compra de palas de hielo de calidad sanitaria</a:t>
          </a:r>
        </a:p>
        <a:p>
          <a:pPr marL="114300" lvl="1" indent="-114300" algn="l" defTabSz="533400">
            <a:lnSpc>
              <a:spcPct val="90000"/>
            </a:lnSpc>
            <a:spcBef>
              <a:spcPct val="0"/>
            </a:spcBef>
            <a:spcAft>
              <a:spcPct val="15000"/>
            </a:spcAft>
            <a:buChar char="••"/>
          </a:pPr>
          <a:r>
            <a:rPr lang="es-CL" sz="1200" kern="1200" dirty="0"/>
            <a:t> Instalar cámaras refrigeradas de mantención de productos frescos</a:t>
          </a:r>
        </a:p>
        <a:p>
          <a:pPr marL="114300" lvl="1" indent="-114300" algn="l" defTabSz="533400">
            <a:lnSpc>
              <a:spcPct val="90000"/>
            </a:lnSpc>
            <a:spcBef>
              <a:spcPct val="0"/>
            </a:spcBef>
            <a:spcAft>
              <a:spcPct val="15000"/>
            </a:spcAft>
            <a:buChar char="••"/>
          </a:pPr>
          <a:r>
            <a:rPr lang="es-CL" sz="1200" kern="1200" dirty="0"/>
            <a:t> Adquirir insumos y utensilios de limpieza y desinfección  (detergente, desinfectantes, escobillones, escobillas)</a:t>
          </a:r>
        </a:p>
      </dsp:txBody>
      <dsp:txXfrm>
        <a:off x="2304440" y="3516873"/>
        <a:ext cx="8418470" cy="1598579"/>
      </dsp:txXfrm>
    </dsp:sp>
    <dsp:sp modelId="{BD656A84-652C-4D47-9029-F5E3F8E328DB}">
      <dsp:nvSpPr>
        <dsp:cNvPr id="0" name=""/>
        <dsp:cNvSpPr/>
      </dsp:nvSpPr>
      <dsp:spPr>
        <a:xfrm>
          <a:off x="159857" y="3676731"/>
          <a:ext cx="2144582" cy="127886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3EDCE-2B39-4359-A132-70365FAE817E}">
      <dsp:nvSpPr>
        <dsp:cNvPr id="0" name=""/>
        <dsp:cNvSpPr/>
      </dsp:nvSpPr>
      <dsp:spPr>
        <a:xfrm>
          <a:off x="0" y="0"/>
          <a:ext cx="11051056" cy="1006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CL" sz="1100" kern="1200" dirty="0"/>
            <a:t>TRASLADO A PLANTA</a:t>
          </a:r>
        </a:p>
        <a:p>
          <a:pPr marL="57150" lvl="1" indent="-57150" algn="l" defTabSz="488950">
            <a:lnSpc>
              <a:spcPct val="90000"/>
            </a:lnSpc>
            <a:spcBef>
              <a:spcPct val="0"/>
            </a:spcBef>
            <a:spcAft>
              <a:spcPct val="15000"/>
            </a:spcAft>
            <a:buChar char="••"/>
          </a:pPr>
          <a:r>
            <a:rPr lang="es-CL" sz="1100" kern="1200" dirty="0"/>
            <a:t> Disponer o adquirir camión cerrado con sistema de climatización y registro de temperatura</a:t>
          </a:r>
        </a:p>
        <a:p>
          <a:pPr marL="57150" lvl="1" indent="-57150" algn="l" defTabSz="488950">
            <a:lnSpc>
              <a:spcPct val="90000"/>
            </a:lnSpc>
            <a:spcBef>
              <a:spcPct val="0"/>
            </a:spcBef>
            <a:spcAft>
              <a:spcPct val="15000"/>
            </a:spcAft>
            <a:buChar char="••"/>
          </a:pPr>
          <a:r>
            <a:rPr lang="es-CL" sz="1100" kern="1200" dirty="0"/>
            <a:t> Infraestructura y equipamiento de transporte debe cumplir las exigencias del Reglamento Sanitario de los Alimentos y contar con Resolución Sanitaria vigente</a:t>
          </a:r>
        </a:p>
      </dsp:txBody>
      <dsp:txXfrm>
        <a:off x="2310871" y="0"/>
        <a:ext cx="8740184" cy="1006605"/>
      </dsp:txXfrm>
    </dsp:sp>
    <dsp:sp modelId="{5EFCB9F9-E02C-4B21-9B83-B0F58C679D18}">
      <dsp:nvSpPr>
        <dsp:cNvPr id="0" name=""/>
        <dsp:cNvSpPr/>
      </dsp:nvSpPr>
      <dsp:spPr>
        <a:xfrm>
          <a:off x="100660" y="100660"/>
          <a:ext cx="2210211" cy="8052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60FA1-DE67-48C3-9E98-2D0A41468197}">
      <dsp:nvSpPr>
        <dsp:cNvPr id="0" name=""/>
        <dsp:cNvSpPr/>
      </dsp:nvSpPr>
      <dsp:spPr>
        <a:xfrm>
          <a:off x="0" y="1039954"/>
          <a:ext cx="11051056" cy="1790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CL" sz="1100" kern="1200" dirty="0"/>
            <a:t>RECEPCIÓN EN PLANTA</a:t>
          </a:r>
        </a:p>
        <a:p>
          <a:pPr marL="57150" lvl="1" indent="-57150" algn="l" defTabSz="488950">
            <a:lnSpc>
              <a:spcPct val="90000"/>
            </a:lnSpc>
            <a:spcBef>
              <a:spcPct val="0"/>
            </a:spcBef>
            <a:spcAft>
              <a:spcPct val="15000"/>
            </a:spcAft>
            <a:buChar char="••"/>
          </a:pPr>
          <a:r>
            <a:rPr lang="es-CL" sz="1100" kern="1200" dirty="0"/>
            <a:t> En caso que el hielo sea fabricado y almacenado en  las instalaciones de la planta, estas estructuras deben cumplir con las exigencias del Ministerio de Salud y contar con Resolución Sanitaria vigente</a:t>
          </a:r>
        </a:p>
        <a:p>
          <a:pPr marL="57150" lvl="1" indent="-57150" algn="l" defTabSz="488950">
            <a:lnSpc>
              <a:spcPct val="90000"/>
            </a:lnSpc>
            <a:spcBef>
              <a:spcPct val="0"/>
            </a:spcBef>
            <a:spcAft>
              <a:spcPct val="15000"/>
            </a:spcAft>
            <a:buChar char="••"/>
          </a:pPr>
          <a:r>
            <a:rPr lang="es-CL" sz="1100" kern="1200" dirty="0"/>
            <a:t> Adquirir insumos y utensilios sanitarios  e idóneos las el almacenamiento y manipulación del hielo (palas, </a:t>
          </a:r>
          <a:r>
            <a:rPr lang="es-CL" sz="1100" kern="1200" dirty="0" err="1"/>
            <a:t>bins</a:t>
          </a:r>
          <a:r>
            <a:rPr lang="es-CL" sz="1100" kern="1200" dirty="0"/>
            <a:t> isotérmicos)</a:t>
          </a:r>
        </a:p>
        <a:p>
          <a:pPr marL="57150" lvl="1" indent="-57150" algn="l" defTabSz="488950">
            <a:lnSpc>
              <a:spcPct val="90000"/>
            </a:lnSpc>
            <a:spcBef>
              <a:spcPct val="0"/>
            </a:spcBef>
            <a:spcAft>
              <a:spcPct val="15000"/>
            </a:spcAft>
            <a:buChar char="••"/>
          </a:pPr>
          <a:r>
            <a:rPr lang="es-CL" sz="1100" kern="1200" dirty="0"/>
            <a:t>  Realzar en forma mensual controles  microbiológicos y físicos organolépticos a l hiel y agua potable que abastece su elaboración</a:t>
          </a:r>
        </a:p>
        <a:p>
          <a:pPr marL="57150" lvl="1" indent="-57150" algn="l" defTabSz="488950">
            <a:lnSpc>
              <a:spcPct val="90000"/>
            </a:lnSpc>
            <a:spcBef>
              <a:spcPct val="0"/>
            </a:spcBef>
            <a:spcAft>
              <a:spcPct val="15000"/>
            </a:spcAft>
            <a:buChar char="••"/>
          </a:pPr>
          <a:r>
            <a:rPr lang="es-CL" sz="1100" kern="1200" dirty="0"/>
            <a:t> Disponer de termómetros de control y contrastación , este ultimo certificado al menos una vez al año</a:t>
          </a:r>
        </a:p>
        <a:p>
          <a:pPr marL="57150" lvl="1" indent="-57150" algn="l" defTabSz="488950">
            <a:lnSpc>
              <a:spcPct val="90000"/>
            </a:lnSpc>
            <a:spcBef>
              <a:spcPct val="0"/>
            </a:spcBef>
            <a:spcAft>
              <a:spcPct val="15000"/>
            </a:spcAft>
            <a:buChar char="••"/>
          </a:pPr>
          <a:r>
            <a:rPr lang="es-CL" sz="1100" kern="1200" dirty="0"/>
            <a:t>  Implementar control de  registros</a:t>
          </a:r>
        </a:p>
        <a:p>
          <a:pPr marL="57150" lvl="1" indent="-57150" algn="l" defTabSz="488950">
            <a:lnSpc>
              <a:spcPct val="90000"/>
            </a:lnSpc>
            <a:spcBef>
              <a:spcPct val="0"/>
            </a:spcBef>
            <a:spcAft>
              <a:spcPct val="15000"/>
            </a:spcAft>
            <a:buChar char="••"/>
          </a:pPr>
          <a:r>
            <a:rPr lang="es-CL" sz="1100" kern="1200" dirty="0"/>
            <a:t> Acondicionar adecuadamente zonas de recepción y almacenamiento de materia  primas, estas deben ser techadas , pisos tratados  y sistema de ventilación adecuadas que evite formación de condensación</a:t>
          </a:r>
        </a:p>
      </dsp:txBody>
      <dsp:txXfrm>
        <a:off x="2310871" y="1039954"/>
        <a:ext cx="8740184" cy="1790106"/>
      </dsp:txXfrm>
    </dsp:sp>
    <dsp:sp modelId="{7CC75C3C-B8AE-4C57-8105-D8B185F6FD93}">
      <dsp:nvSpPr>
        <dsp:cNvPr id="0" name=""/>
        <dsp:cNvSpPr/>
      </dsp:nvSpPr>
      <dsp:spPr>
        <a:xfrm>
          <a:off x="100660" y="1599676"/>
          <a:ext cx="2210211" cy="8052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F923E-C79E-4982-926B-56C4545FB436}">
      <dsp:nvSpPr>
        <dsp:cNvPr id="0" name=""/>
        <dsp:cNvSpPr/>
      </dsp:nvSpPr>
      <dsp:spPr>
        <a:xfrm>
          <a:off x="0" y="2998032"/>
          <a:ext cx="11051056" cy="1006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CL" sz="1100" kern="1200" dirty="0"/>
            <a:t>PLANTA DE PROCESO</a:t>
          </a:r>
        </a:p>
        <a:p>
          <a:pPr marL="57150" lvl="1" indent="-57150" algn="l" defTabSz="488950">
            <a:lnSpc>
              <a:spcPct val="90000"/>
            </a:lnSpc>
            <a:spcBef>
              <a:spcPct val="0"/>
            </a:spcBef>
            <a:spcAft>
              <a:spcPct val="15000"/>
            </a:spcAft>
            <a:buChar char="••"/>
          </a:pPr>
          <a:r>
            <a:rPr lang="es-CL" sz="1100" kern="1200" dirty="0"/>
            <a:t> Instalar sistemas de  climatización en salas de proceso (± 10°C)</a:t>
          </a:r>
        </a:p>
        <a:p>
          <a:pPr marL="57150" lvl="1" indent="-57150" algn="l" defTabSz="488950">
            <a:lnSpc>
              <a:spcPct val="90000"/>
            </a:lnSpc>
            <a:spcBef>
              <a:spcPct val="0"/>
            </a:spcBef>
            <a:spcAft>
              <a:spcPct val="15000"/>
            </a:spcAft>
            <a:buChar char="••"/>
          </a:pPr>
          <a:r>
            <a:rPr lang="es-CL" sz="1100" kern="1200" dirty="0"/>
            <a:t> Adquirir equipos, instrumentos o utensilios de acero inoxidables o plásticos</a:t>
          </a:r>
        </a:p>
        <a:p>
          <a:pPr marL="57150" lvl="1" indent="-57150" algn="l" defTabSz="488950">
            <a:lnSpc>
              <a:spcPct val="90000"/>
            </a:lnSpc>
            <a:spcBef>
              <a:spcPct val="0"/>
            </a:spcBef>
            <a:spcAft>
              <a:spcPct val="15000"/>
            </a:spcAft>
            <a:buChar char="••"/>
          </a:pPr>
          <a:r>
            <a:rPr lang="es-CL" sz="1100" kern="1200" dirty="0"/>
            <a:t> Insumos y utensilios de limpieza y desinfección (detergente, desinfectantes, escobillones, escobillas)</a:t>
          </a:r>
        </a:p>
        <a:p>
          <a:pPr marL="57150" lvl="1" indent="-57150" algn="l" defTabSz="488950">
            <a:lnSpc>
              <a:spcPct val="90000"/>
            </a:lnSpc>
            <a:spcBef>
              <a:spcPct val="0"/>
            </a:spcBef>
            <a:spcAft>
              <a:spcPct val="15000"/>
            </a:spcAft>
            <a:buChar char="••"/>
          </a:pPr>
          <a:r>
            <a:rPr lang="es-CL" sz="1100" kern="1200" dirty="0"/>
            <a:t> Realizar muestreos mensuales físicos- organolépticos y microbiológicos   al agua potable </a:t>
          </a:r>
        </a:p>
      </dsp:txBody>
      <dsp:txXfrm>
        <a:off x="2310871" y="2998032"/>
        <a:ext cx="8740184" cy="1006605"/>
      </dsp:txXfrm>
    </dsp:sp>
    <dsp:sp modelId="{BD656A84-652C-4D47-9029-F5E3F8E328DB}">
      <dsp:nvSpPr>
        <dsp:cNvPr id="0" name=""/>
        <dsp:cNvSpPr/>
      </dsp:nvSpPr>
      <dsp:spPr>
        <a:xfrm>
          <a:off x="100660" y="3098693"/>
          <a:ext cx="2210211" cy="8052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5622A5-6B36-4A84-96B3-144C1E8CCE5D}">
      <dsp:nvSpPr>
        <dsp:cNvPr id="0" name=""/>
        <dsp:cNvSpPr/>
      </dsp:nvSpPr>
      <dsp:spPr>
        <a:xfrm>
          <a:off x="0" y="4105298"/>
          <a:ext cx="11051056" cy="1006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CL" sz="1100" kern="1200" dirty="0"/>
            <a:t>PREPARACIÓN INSUMOS ABASTECIMIENTO MATERIAS PRIMAS EN PUNTO DE DESCARGA</a:t>
          </a:r>
        </a:p>
        <a:p>
          <a:pPr marL="57150" lvl="1" indent="-57150" algn="l" defTabSz="488950">
            <a:lnSpc>
              <a:spcPct val="90000"/>
            </a:lnSpc>
            <a:spcBef>
              <a:spcPct val="0"/>
            </a:spcBef>
            <a:spcAft>
              <a:spcPct val="15000"/>
            </a:spcAft>
            <a:buChar char="••"/>
          </a:pPr>
          <a:r>
            <a:rPr lang="es-CL" sz="1100" kern="1200" dirty="0"/>
            <a:t>  Realizar mantenciones o reposiciones periódicas a </a:t>
          </a:r>
          <a:r>
            <a:rPr lang="es-CL" sz="1100" kern="1200" dirty="0" err="1"/>
            <a:t>bins</a:t>
          </a:r>
          <a:r>
            <a:rPr lang="es-CL" sz="1100" kern="1200" dirty="0"/>
            <a:t> o bandejas de almacenamiento de materias primas</a:t>
          </a:r>
        </a:p>
        <a:p>
          <a:pPr marL="57150" lvl="1" indent="-57150" algn="l" defTabSz="488950">
            <a:lnSpc>
              <a:spcPct val="90000"/>
            </a:lnSpc>
            <a:spcBef>
              <a:spcPct val="0"/>
            </a:spcBef>
            <a:spcAft>
              <a:spcPct val="15000"/>
            </a:spcAft>
            <a:buChar char="••"/>
          </a:pPr>
          <a:r>
            <a:rPr lang="es-CL" sz="1100" kern="1200" dirty="0"/>
            <a:t>  </a:t>
          </a:r>
          <a:r>
            <a:rPr lang="es-CL" sz="1100" kern="1200" dirty="0" err="1"/>
            <a:t>Idem</a:t>
          </a:r>
          <a:r>
            <a:rPr lang="es-CL" sz="1100" kern="1200" dirty="0"/>
            <a:t> plan de inversión en punto de recepción en planta</a:t>
          </a:r>
        </a:p>
      </dsp:txBody>
      <dsp:txXfrm>
        <a:off x="2310871" y="4105298"/>
        <a:ext cx="8740184" cy="1006605"/>
      </dsp:txXfrm>
    </dsp:sp>
    <dsp:sp modelId="{963ACA74-0122-4F03-98F6-7BDA2E7DA3B6}">
      <dsp:nvSpPr>
        <dsp:cNvPr id="0" name=""/>
        <dsp:cNvSpPr/>
      </dsp:nvSpPr>
      <dsp:spPr>
        <a:xfrm>
          <a:off x="100660" y="4205959"/>
          <a:ext cx="2210211" cy="80528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9000" b="-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EF2EB-440A-4982-AC17-64FCCD41CBED}">
      <dsp:nvSpPr>
        <dsp:cNvPr id="0" name=""/>
        <dsp:cNvSpPr/>
      </dsp:nvSpPr>
      <dsp:spPr>
        <a:xfrm>
          <a:off x="2559347" y="2513"/>
          <a:ext cx="1337468" cy="668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L" sz="2000" kern="1200" dirty="0"/>
            <a:t>SECTOR ARTESANAL</a:t>
          </a:r>
        </a:p>
      </dsp:txBody>
      <dsp:txXfrm>
        <a:off x="2578934" y="22100"/>
        <a:ext cx="1298294" cy="629560"/>
      </dsp:txXfrm>
    </dsp:sp>
    <dsp:sp modelId="{1F6AA991-8A56-4943-9223-AAABE6D1B09A}">
      <dsp:nvSpPr>
        <dsp:cNvPr id="0" name=""/>
        <dsp:cNvSpPr/>
      </dsp:nvSpPr>
      <dsp:spPr>
        <a:xfrm>
          <a:off x="2693094" y="671247"/>
          <a:ext cx="133746" cy="501550"/>
        </a:xfrm>
        <a:custGeom>
          <a:avLst/>
          <a:gdLst/>
          <a:ahLst/>
          <a:cxnLst/>
          <a:rect l="0" t="0" r="0" b="0"/>
          <a:pathLst>
            <a:path>
              <a:moveTo>
                <a:pt x="0" y="0"/>
              </a:moveTo>
              <a:lnTo>
                <a:pt x="0" y="501550"/>
              </a:lnTo>
              <a:lnTo>
                <a:pt x="133746" y="5015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BA355D-E0B4-4816-AB5B-CC9235428D56}">
      <dsp:nvSpPr>
        <dsp:cNvPr id="0" name=""/>
        <dsp:cNvSpPr/>
      </dsp:nvSpPr>
      <dsp:spPr>
        <a:xfrm>
          <a:off x="2826841" y="838431"/>
          <a:ext cx="1069975" cy="6687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CL" sz="1300" kern="1200" dirty="0"/>
            <a:t>INDESPA</a:t>
          </a:r>
        </a:p>
      </dsp:txBody>
      <dsp:txXfrm>
        <a:off x="2846428" y="858018"/>
        <a:ext cx="1030801" cy="629560"/>
      </dsp:txXfrm>
    </dsp:sp>
    <dsp:sp modelId="{C6D9F66A-EA7F-41F3-95BF-BD8A56F96EF2}">
      <dsp:nvSpPr>
        <dsp:cNvPr id="0" name=""/>
        <dsp:cNvSpPr/>
      </dsp:nvSpPr>
      <dsp:spPr>
        <a:xfrm>
          <a:off x="4231183" y="2513"/>
          <a:ext cx="1337468" cy="668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L" sz="2000" kern="1200" dirty="0"/>
            <a:t>SECTOR PRIVADO</a:t>
          </a:r>
        </a:p>
      </dsp:txBody>
      <dsp:txXfrm>
        <a:off x="4250770" y="22100"/>
        <a:ext cx="1298294" cy="629560"/>
      </dsp:txXfrm>
    </dsp:sp>
    <dsp:sp modelId="{4C63FE16-BD8E-4C54-8C22-F738628A3393}">
      <dsp:nvSpPr>
        <dsp:cNvPr id="0" name=""/>
        <dsp:cNvSpPr/>
      </dsp:nvSpPr>
      <dsp:spPr>
        <a:xfrm>
          <a:off x="4364930" y="671247"/>
          <a:ext cx="133746" cy="501550"/>
        </a:xfrm>
        <a:custGeom>
          <a:avLst/>
          <a:gdLst/>
          <a:ahLst/>
          <a:cxnLst/>
          <a:rect l="0" t="0" r="0" b="0"/>
          <a:pathLst>
            <a:path>
              <a:moveTo>
                <a:pt x="0" y="0"/>
              </a:moveTo>
              <a:lnTo>
                <a:pt x="0" y="501550"/>
              </a:lnTo>
              <a:lnTo>
                <a:pt x="133746" y="5015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E570B2-66CD-4A14-95B4-D36D7BFB4FE7}">
      <dsp:nvSpPr>
        <dsp:cNvPr id="0" name=""/>
        <dsp:cNvSpPr/>
      </dsp:nvSpPr>
      <dsp:spPr>
        <a:xfrm>
          <a:off x="4498677" y="838431"/>
          <a:ext cx="1069975" cy="6687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CL" sz="1300" kern="1200" dirty="0"/>
            <a:t>SERCOTEC</a:t>
          </a:r>
        </a:p>
      </dsp:txBody>
      <dsp:txXfrm>
        <a:off x="4518264" y="858018"/>
        <a:ext cx="1030801" cy="629560"/>
      </dsp:txXfrm>
    </dsp:sp>
    <dsp:sp modelId="{AE021975-A7E3-4F31-8B59-0A8E666E7B4A}">
      <dsp:nvSpPr>
        <dsp:cNvPr id="0" name=""/>
        <dsp:cNvSpPr/>
      </dsp:nvSpPr>
      <dsp:spPr>
        <a:xfrm>
          <a:off x="4364930" y="671247"/>
          <a:ext cx="189278" cy="1446813"/>
        </a:xfrm>
        <a:custGeom>
          <a:avLst/>
          <a:gdLst/>
          <a:ahLst/>
          <a:cxnLst/>
          <a:rect l="0" t="0" r="0" b="0"/>
          <a:pathLst>
            <a:path>
              <a:moveTo>
                <a:pt x="0" y="0"/>
              </a:moveTo>
              <a:lnTo>
                <a:pt x="0" y="1446813"/>
              </a:lnTo>
              <a:lnTo>
                <a:pt x="189278" y="1446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D774AA-4D26-460E-A085-2019862AAE8F}">
      <dsp:nvSpPr>
        <dsp:cNvPr id="0" name=""/>
        <dsp:cNvSpPr/>
      </dsp:nvSpPr>
      <dsp:spPr>
        <a:xfrm>
          <a:off x="4554209" y="1783694"/>
          <a:ext cx="1069975" cy="6687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CL" sz="1300" kern="1200" dirty="0"/>
            <a:t>CORFO</a:t>
          </a:r>
        </a:p>
      </dsp:txBody>
      <dsp:txXfrm>
        <a:off x="4573796" y="1803281"/>
        <a:ext cx="1030801" cy="629560"/>
      </dsp:txXfrm>
    </dsp:sp>
    <dsp:sp modelId="{8A8C07F6-1D0F-44A0-A92C-84DED5EAEDC7}">
      <dsp:nvSpPr>
        <dsp:cNvPr id="0" name=""/>
        <dsp:cNvSpPr/>
      </dsp:nvSpPr>
      <dsp:spPr>
        <a:xfrm>
          <a:off x="4364930" y="671247"/>
          <a:ext cx="133746" cy="2173386"/>
        </a:xfrm>
        <a:custGeom>
          <a:avLst/>
          <a:gdLst/>
          <a:ahLst/>
          <a:cxnLst/>
          <a:rect l="0" t="0" r="0" b="0"/>
          <a:pathLst>
            <a:path>
              <a:moveTo>
                <a:pt x="0" y="0"/>
              </a:moveTo>
              <a:lnTo>
                <a:pt x="0" y="2173386"/>
              </a:lnTo>
              <a:lnTo>
                <a:pt x="133746" y="2173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589837-0F84-4266-9DFF-C84BB9D4DDC3}">
      <dsp:nvSpPr>
        <dsp:cNvPr id="0" name=""/>
        <dsp:cNvSpPr/>
      </dsp:nvSpPr>
      <dsp:spPr>
        <a:xfrm>
          <a:off x="4498677" y="2510267"/>
          <a:ext cx="1069975" cy="6687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CL" sz="1300" kern="1200" dirty="0"/>
            <a:t>Microcréditos</a:t>
          </a:r>
        </a:p>
      </dsp:txBody>
      <dsp:txXfrm>
        <a:off x="4518264" y="2529854"/>
        <a:ext cx="1030801" cy="629560"/>
      </dsp:txXfrm>
    </dsp:sp>
    <dsp:sp modelId="{CBC1D3C0-2AEA-4169-8744-D290680CDAD7}">
      <dsp:nvSpPr>
        <dsp:cNvPr id="0" name=""/>
        <dsp:cNvSpPr/>
      </dsp:nvSpPr>
      <dsp:spPr>
        <a:xfrm>
          <a:off x="4364930" y="671247"/>
          <a:ext cx="133746" cy="3009304"/>
        </a:xfrm>
        <a:custGeom>
          <a:avLst/>
          <a:gdLst/>
          <a:ahLst/>
          <a:cxnLst/>
          <a:rect l="0" t="0" r="0" b="0"/>
          <a:pathLst>
            <a:path>
              <a:moveTo>
                <a:pt x="0" y="0"/>
              </a:moveTo>
              <a:lnTo>
                <a:pt x="0" y="3009304"/>
              </a:lnTo>
              <a:lnTo>
                <a:pt x="133746" y="3009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EA67E1-DE76-4A5E-AF95-0D54EEC49E50}">
      <dsp:nvSpPr>
        <dsp:cNvPr id="0" name=""/>
        <dsp:cNvSpPr/>
      </dsp:nvSpPr>
      <dsp:spPr>
        <a:xfrm>
          <a:off x="4498677" y="3346185"/>
          <a:ext cx="1069975" cy="6687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CL" sz="1300" kern="1200" dirty="0"/>
            <a:t>Créditos bancarios o financieras</a:t>
          </a:r>
        </a:p>
      </dsp:txBody>
      <dsp:txXfrm>
        <a:off x="4518264" y="3365772"/>
        <a:ext cx="1030801" cy="629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19221-06DB-4C40-9178-6E7918398BB8}">
      <dsp:nvSpPr>
        <dsp:cNvPr id="0" name=""/>
        <dsp:cNvSpPr/>
      </dsp:nvSpPr>
      <dsp:spPr>
        <a:xfrm>
          <a:off x="498382" y="205021"/>
          <a:ext cx="1957174" cy="17389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3948B2-2F88-4797-A946-1EBD1FAD94FE}">
      <dsp:nvSpPr>
        <dsp:cNvPr id="0" name=""/>
        <dsp:cNvSpPr/>
      </dsp:nvSpPr>
      <dsp:spPr>
        <a:xfrm>
          <a:off x="778254" y="1376136"/>
          <a:ext cx="2572691" cy="33255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622300">
            <a:lnSpc>
              <a:spcPct val="90000"/>
            </a:lnSpc>
            <a:spcBef>
              <a:spcPct val="0"/>
            </a:spcBef>
            <a:spcAft>
              <a:spcPct val="35000"/>
            </a:spcAft>
          </a:pPr>
          <a:r>
            <a:rPr lang="es-CL" sz="1400" kern="1200" dirty="0">
              <a:solidFill>
                <a:schemeClr val="tx1"/>
              </a:solidFill>
            </a:rPr>
            <a:t>RECOPILACIÓN ANTECEDENTES</a:t>
          </a:r>
        </a:p>
        <a:p>
          <a:pPr marL="114300" lvl="1" indent="-114300" algn="l" defTabSz="533400">
            <a:lnSpc>
              <a:spcPct val="90000"/>
            </a:lnSpc>
            <a:spcBef>
              <a:spcPct val="0"/>
            </a:spcBef>
            <a:spcAft>
              <a:spcPct val="15000"/>
            </a:spcAft>
            <a:buChar char="••"/>
          </a:pPr>
          <a:r>
            <a:rPr lang="es-CL" sz="1200" kern="1200" dirty="0">
              <a:solidFill>
                <a:schemeClr val="tx1"/>
              </a:solidFill>
            </a:rPr>
            <a:t> Diseño encuestas y taller</a:t>
          </a:r>
        </a:p>
        <a:p>
          <a:pPr marL="114300" lvl="1" indent="-114300" algn="l" defTabSz="533400">
            <a:lnSpc>
              <a:spcPct val="90000"/>
            </a:lnSpc>
            <a:spcBef>
              <a:spcPct val="0"/>
            </a:spcBef>
            <a:spcAft>
              <a:spcPct val="15000"/>
            </a:spcAft>
            <a:buChar char="••"/>
          </a:pPr>
          <a:r>
            <a:rPr lang="es-CL" sz="1200" kern="1200" dirty="0">
              <a:solidFill>
                <a:schemeClr val="tx1"/>
              </a:solidFill>
            </a:rPr>
            <a:t> Determinación tamaño muestral</a:t>
          </a:r>
        </a:p>
        <a:p>
          <a:pPr marL="114300" lvl="1" indent="-114300" algn="l" defTabSz="533400">
            <a:lnSpc>
              <a:spcPct val="90000"/>
            </a:lnSpc>
            <a:spcBef>
              <a:spcPct val="0"/>
            </a:spcBef>
            <a:spcAft>
              <a:spcPct val="15000"/>
            </a:spcAft>
            <a:buChar char="••"/>
          </a:pPr>
          <a:endParaRPr lang="es-CL" sz="1200" kern="1200" dirty="0">
            <a:solidFill>
              <a:schemeClr val="tx1"/>
            </a:solidFill>
          </a:endParaRPr>
        </a:p>
        <a:p>
          <a:pPr marL="114300" lvl="1" indent="-114300" algn="l" defTabSz="533400">
            <a:lnSpc>
              <a:spcPct val="90000"/>
            </a:lnSpc>
            <a:spcBef>
              <a:spcPct val="0"/>
            </a:spcBef>
            <a:spcAft>
              <a:spcPct val="15000"/>
            </a:spcAft>
            <a:buChar char="••"/>
          </a:pPr>
          <a:r>
            <a:rPr lang="es-CL" sz="1200" u="sng" kern="1200" dirty="0">
              <a:solidFill>
                <a:schemeClr val="tx1"/>
              </a:solidFill>
            </a:rPr>
            <a:t>Levantamiento datos primarios</a:t>
          </a:r>
        </a:p>
        <a:p>
          <a:pPr marL="228600" lvl="2" indent="-114300" algn="l" defTabSz="533400">
            <a:lnSpc>
              <a:spcPct val="90000"/>
            </a:lnSpc>
            <a:spcBef>
              <a:spcPct val="0"/>
            </a:spcBef>
            <a:spcAft>
              <a:spcPct val="15000"/>
            </a:spcAft>
            <a:buChar char="••"/>
          </a:pPr>
          <a:r>
            <a:rPr lang="es-CL" sz="1200" kern="1200" dirty="0"/>
            <a:t>Talleres regionales</a:t>
          </a:r>
        </a:p>
        <a:p>
          <a:pPr marL="228600" lvl="2" indent="-114300" algn="l" defTabSz="533400">
            <a:lnSpc>
              <a:spcPct val="90000"/>
            </a:lnSpc>
            <a:spcBef>
              <a:spcPct val="0"/>
            </a:spcBef>
            <a:spcAft>
              <a:spcPct val="15000"/>
            </a:spcAft>
            <a:buChar char="••"/>
          </a:pPr>
          <a:r>
            <a:rPr lang="es-CL" sz="1200" kern="1200" dirty="0"/>
            <a:t>Entrevistas plantas de proceso</a:t>
          </a:r>
        </a:p>
        <a:p>
          <a:pPr marL="228600" lvl="2" indent="-114300" algn="l" defTabSz="533400">
            <a:lnSpc>
              <a:spcPct val="90000"/>
            </a:lnSpc>
            <a:spcBef>
              <a:spcPct val="0"/>
            </a:spcBef>
            <a:spcAft>
              <a:spcPct val="15000"/>
            </a:spcAft>
            <a:buChar char="••"/>
          </a:pPr>
          <a:r>
            <a:rPr lang="es-CL" sz="1200" kern="1200" dirty="0"/>
            <a:t> Entrevistas actores relevantes</a:t>
          </a:r>
        </a:p>
        <a:p>
          <a:pPr marL="228600" lvl="2" indent="-114300" algn="l" defTabSz="533400">
            <a:lnSpc>
              <a:spcPct val="90000"/>
            </a:lnSpc>
            <a:spcBef>
              <a:spcPct val="0"/>
            </a:spcBef>
            <a:spcAft>
              <a:spcPct val="15000"/>
            </a:spcAft>
            <a:buChar char="••"/>
          </a:pPr>
          <a:endParaRPr lang="es-CL" sz="1200" kern="1200" dirty="0"/>
        </a:p>
        <a:p>
          <a:pPr marL="114300" lvl="1" indent="-114300" algn="l" defTabSz="533400">
            <a:lnSpc>
              <a:spcPct val="90000"/>
            </a:lnSpc>
            <a:spcBef>
              <a:spcPct val="0"/>
            </a:spcBef>
            <a:spcAft>
              <a:spcPct val="15000"/>
            </a:spcAft>
            <a:buChar char="••"/>
          </a:pPr>
          <a:r>
            <a:rPr lang="es-CL" sz="1200" kern="1200" dirty="0">
              <a:solidFill>
                <a:schemeClr val="tx1"/>
              </a:solidFill>
            </a:rPr>
            <a:t> </a:t>
          </a:r>
          <a:r>
            <a:rPr lang="es-CL" sz="1200" u="sng" kern="1200" dirty="0">
              <a:solidFill>
                <a:schemeClr val="tx1"/>
              </a:solidFill>
            </a:rPr>
            <a:t>Recopilación datos secundarios</a:t>
          </a:r>
        </a:p>
        <a:p>
          <a:pPr marL="228600" lvl="2" indent="-114300" algn="l" defTabSz="533400">
            <a:lnSpc>
              <a:spcPct val="90000"/>
            </a:lnSpc>
            <a:spcBef>
              <a:spcPct val="0"/>
            </a:spcBef>
            <a:spcAft>
              <a:spcPct val="15000"/>
            </a:spcAft>
            <a:buChar char="••"/>
          </a:pPr>
          <a:r>
            <a:rPr lang="es-CL" sz="1200" kern="1200" dirty="0"/>
            <a:t> Estadísticas pesqueras</a:t>
          </a:r>
        </a:p>
        <a:p>
          <a:pPr marL="228600" lvl="2" indent="-114300" algn="l" defTabSz="533400">
            <a:lnSpc>
              <a:spcPct val="90000"/>
            </a:lnSpc>
            <a:spcBef>
              <a:spcPct val="0"/>
            </a:spcBef>
            <a:spcAft>
              <a:spcPct val="15000"/>
            </a:spcAft>
            <a:buChar char="••"/>
          </a:pPr>
          <a:r>
            <a:rPr lang="es-CL" sz="1200" kern="1200" dirty="0"/>
            <a:t> Variables de calidad de la Jibia</a:t>
          </a:r>
        </a:p>
        <a:p>
          <a:pPr marL="228600" lvl="2" indent="-114300" algn="l" defTabSz="533400">
            <a:lnSpc>
              <a:spcPct val="90000"/>
            </a:lnSpc>
            <a:spcBef>
              <a:spcPct val="0"/>
            </a:spcBef>
            <a:spcAft>
              <a:spcPct val="15000"/>
            </a:spcAft>
            <a:buChar char="••"/>
          </a:pPr>
          <a:r>
            <a:rPr lang="es-CL" sz="1200" kern="1200" dirty="0"/>
            <a:t> Revisión estándares  de calidad internacionales</a:t>
          </a:r>
        </a:p>
        <a:p>
          <a:pPr marL="228600" lvl="2" indent="-114300" algn="l" defTabSz="533400">
            <a:lnSpc>
              <a:spcPct val="90000"/>
            </a:lnSpc>
            <a:spcBef>
              <a:spcPct val="0"/>
            </a:spcBef>
            <a:spcAft>
              <a:spcPct val="15000"/>
            </a:spcAft>
            <a:buChar char="••"/>
          </a:pPr>
          <a:r>
            <a:rPr lang="es-CL" sz="1200" kern="1200" dirty="0"/>
            <a:t> Datos generales del mercado</a:t>
          </a:r>
        </a:p>
      </dsp:txBody>
      <dsp:txXfrm>
        <a:off x="853606" y="1451488"/>
        <a:ext cx="2421987" cy="3174859"/>
      </dsp:txXfrm>
    </dsp:sp>
    <dsp:sp modelId="{16A2F201-BDF0-46EE-8BB9-8361D21C46B1}">
      <dsp:nvSpPr>
        <dsp:cNvPr id="0" name=""/>
        <dsp:cNvSpPr/>
      </dsp:nvSpPr>
      <dsp:spPr>
        <a:xfrm rot="53005">
          <a:off x="2892393" y="843072"/>
          <a:ext cx="376673" cy="51234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CL" sz="2200" kern="1200"/>
        </a:p>
      </dsp:txBody>
      <dsp:txXfrm>
        <a:off x="2892400" y="944669"/>
        <a:ext cx="263671" cy="307406"/>
      </dsp:txXfrm>
    </dsp:sp>
    <dsp:sp modelId="{C3877E8C-C130-425E-BB8B-596DF8B89184}">
      <dsp:nvSpPr>
        <dsp:cNvPr id="0" name=""/>
        <dsp:cNvSpPr/>
      </dsp:nvSpPr>
      <dsp:spPr>
        <a:xfrm>
          <a:off x="3646362" y="283662"/>
          <a:ext cx="1992163" cy="167932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CA27E-A50A-4925-8CAD-0C2AFC3E8DD4}">
      <dsp:nvSpPr>
        <dsp:cNvPr id="0" name=""/>
        <dsp:cNvSpPr/>
      </dsp:nvSpPr>
      <dsp:spPr>
        <a:xfrm>
          <a:off x="3901459" y="1403027"/>
          <a:ext cx="2572691" cy="3325563"/>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77850">
            <a:lnSpc>
              <a:spcPct val="90000"/>
            </a:lnSpc>
            <a:spcBef>
              <a:spcPct val="0"/>
            </a:spcBef>
            <a:spcAft>
              <a:spcPct val="35000"/>
            </a:spcAft>
          </a:pPr>
          <a:r>
            <a:rPr lang="es-CL" sz="1300" kern="1200" dirty="0">
              <a:solidFill>
                <a:schemeClr val="tx1"/>
              </a:solidFill>
            </a:rPr>
            <a:t>ANALISIS DATOS</a:t>
          </a:r>
        </a:p>
        <a:p>
          <a:pPr marL="114300" lvl="1" indent="-114300" algn="l" defTabSz="533400">
            <a:lnSpc>
              <a:spcPct val="90000"/>
            </a:lnSpc>
            <a:spcBef>
              <a:spcPct val="0"/>
            </a:spcBef>
            <a:spcAft>
              <a:spcPct val="15000"/>
            </a:spcAft>
            <a:buChar char="••"/>
          </a:pPr>
          <a:r>
            <a:rPr lang="es-CL" sz="1200" kern="1200" dirty="0"/>
            <a:t>Tendencia desembarques del recurso Jibia</a:t>
          </a:r>
        </a:p>
        <a:p>
          <a:pPr marL="114300" lvl="1" indent="-114300" algn="l" defTabSz="533400">
            <a:lnSpc>
              <a:spcPct val="90000"/>
            </a:lnSpc>
            <a:spcBef>
              <a:spcPct val="0"/>
            </a:spcBef>
            <a:spcAft>
              <a:spcPct val="15000"/>
            </a:spcAft>
            <a:buChar char="••"/>
          </a:pPr>
          <a:r>
            <a:rPr lang="es-CL" sz="1200" kern="1200" dirty="0"/>
            <a:t>Descripción Métodos de Pesca</a:t>
          </a:r>
        </a:p>
        <a:p>
          <a:pPr marL="114300" lvl="1" indent="-114300" algn="l" defTabSz="533400">
            <a:lnSpc>
              <a:spcPct val="90000"/>
            </a:lnSpc>
            <a:spcBef>
              <a:spcPct val="0"/>
            </a:spcBef>
            <a:spcAft>
              <a:spcPct val="15000"/>
            </a:spcAft>
            <a:buChar char="••"/>
          </a:pPr>
          <a:r>
            <a:rPr lang="es-CL" sz="1200" kern="1200" dirty="0"/>
            <a:t> Flota que opera sobre el recurso</a:t>
          </a:r>
        </a:p>
        <a:p>
          <a:pPr marL="114300" lvl="1" indent="-114300" algn="l" defTabSz="533400">
            <a:lnSpc>
              <a:spcPct val="90000"/>
            </a:lnSpc>
            <a:spcBef>
              <a:spcPct val="0"/>
            </a:spcBef>
            <a:spcAft>
              <a:spcPct val="15000"/>
            </a:spcAft>
            <a:buChar char="••"/>
          </a:pPr>
          <a:r>
            <a:rPr lang="es-CL" sz="1200" kern="1200" dirty="0"/>
            <a:t> línea de elaboración de productos</a:t>
          </a:r>
        </a:p>
        <a:p>
          <a:pPr marL="114300" lvl="1" indent="-114300" algn="l" defTabSz="533400">
            <a:lnSpc>
              <a:spcPct val="90000"/>
            </a:lnSpc>
            <a:spcBef>
              <a:spcPct val="0"/>
            </a:spcBef>
            <a:spcAft>
              <a:spcPct val="15000"/>
            </a:spcAft>
            <a:buChar char="••"/>
          </a:pPr>
          <a:r>
            <a:rPr lang="es-CL" sz="1200" kern="1200" dirty="0"/>
            <a:t>Mercados y precios de venta</a:t>
          </a:r>
        </a:p>
        <a:p>
          <a:pPr marL="114300" lvl="1" indent="-114300" algn="l" defTabSz="533400">
            <a:lnSpc>
              <a:spcPct val="90000"/>
            </a:lnSpc>
            <a:spcBef>
              <a:spcPct val="0"/>
            </a:spcBef>
            <a:spcAft>
              <a:spcPct val="15000"/>
            </a:spcAft>
            <a:buChar char="••"/>
          </a:pPr>
          <a:r>
            <a:rPr lang="es-CL" sz="1200" kern="1200" dirty="0"/>
            <a:t> Variables que determinan los cambios en la calidad de la materia primas</a:t>
          </a:r>
        </a:p>
        <a:p>
          <a:pPr marL="114300" lvl="1" indent="-114300" algn="l" defTabSz="533400">
            <a:lnSpc>
              <a:spcPct val="90000"/>
            </a:lnSpc>
            <a:spcBef>
              <a:spcPct val="0"/>
            </a:spcBef>
            <a:spcAft>
              <a:spcPct val="15000"/>
            </a:spcAft>
            <a:buChar char="••"/>
          </a:pPr>
          <a:endParaRPr lang="es-CL" sz="1200" kern="1200" dirty="0"/>
        </a:p>
        <a:p>
          <a:pPr marL="114300" lvl="1" indent="-114300" algn="ctr" defTabSz="533400">
            <a:lnSpc>
              <a:spcPct val="90000"/>
            </a:lnSpc>
            <a:spcBef>
              <a:spcPct val="0"/>
            </a:spcBef>
            <a:spcAft>
              <a:spcPct val="15000"/>
            </a:spcAft>
            <a:buChar char="••"/>
          </a:pPr>
          <a:r>
            <a:rPr lang="es-CL" sz="1200" kern="1200" dirty="0"/>
            <a:t>Estrategia de pesca</a:t>
          </a:r>
        </a:p>
        <a:p>
          <a:pPr marL="114300" lvl="1" indent="-114300" algn="ctr" defTabSz="533400">
            <a:lnSpc>
              <a:spcPct val="90000"/>
            </a:lnSpc>
            <a:spcBef>
              <a:spcPct val="0"/>
            </a:spcBef>
            <a:spcAft>
              <a:spcPct val="15000"/>
            </a:spcAft>
            <a:buChar char="••"/>
          </a:pPr>
          <a:r>
            <a:rPr lang="es-CL" sz="1200" kern="1200" dirty="0"/>
            <a:t>Línea de producción</a:t>
          </a:r>
        </a:p>
        <a:p>
          <a:pPr marL="114300" lvl="1" indent="-114300" algn="ctr" defTabSz="533400">
            <a:lnSpc>
              <a:spcPct val="90000"/>
            </a:lnSpc>
            <a:spcBef>
              <a:spcPct val="0"/>
            </a:spcBef>
            <a:spcAft>
              <a:spcPct val="15000"/>
            </a:spcAft>
            <a:buChar char="••"/>
          </a:pPr>
          <a:r>
            <a:rPr lang="es-CL" sz="1200" kern="1200" dirty="0"/>
            <a:t>Mercado y precio</a:t>
          </a:r>
        </a:p>
      </dsp:txBody>
      <dsp:txXfrm>
        <a:off x="3976811" y="1478379"/>
        <a:ext cx="2421987" cy="3174859"/>
      </dsp:txXfrm>
    </dsp:sp>
    <dsp:sp modelId="{C8CF4987-0854-41A1-B895-E7EAD79D4C61}">
      <dsp:nvSpPr>
        <dsp:cNvPr id="0" name=""/>
        <dsp:cNvSpPr/>
      </dsp:nvSpPr>
      <dsp:spPr>
        <a:xfrm rot="21541710">
          <a:off x="6099099" y="785626"/>
          <a:ext cx="460672" cy="61818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CL" sz="2600" kern="1200"/>
        </a:p>
      </dsp:txBody>
      <dsp:txXfrm>
        <a:off x="6099109" y="910434"/>
        <a:ext cx="322470" cy="370909"/>
      </dsp:txXfrm>
    </dsp:sp>
    <dsp:sp modelId="{6D1121DB-AF3F-4578-B539-344F0382C0E8}">
      <dsp:nvSpPr>
        <dsp:cNvPr id="0" name=""/>
        <dsp:cNvSpPr/>
      </dsp:nvSpPr>
      <dsp:spPr>
        <a:xfrm>
          <a:off x="6954545" y="275236"/>
          <a:ext cx="1834277" cy="158665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D5766F-3849-46A9-AA50-17F34B0965D5}">
      <dsp:nvSpPr>
        <dsp:cNvPr id="0" name=""/>
        <dsp:cNvSpPr/>
      </dsp:nvSpPr>
      <dsp:spPr>
        <a:xfrm>
          <a:off x="7232783" y="1419274"/>
          <a:ext cx="2572691" cy="332556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711200">
            <a:lnSpc>
              <a:spcPct val="90000"/>
            </a:lnSpc>
            <a:spcBef>
              <a:spcPct val="0"/>
            </a:spcBef>
            <a:spcAft>
              <a:spcPct val="35000"/>
            </a:spcAft>
          </a:pPr>
          <a:r>
            <a:rPr lang="es-CL" sz="1600" kern="1200" dirty="0">
              <a:solidFill>
                <a:schemeClr val="tx1"/>
              </a:solidFill>
            </a:rPr>
            <a:t>RESULTADOS ESPERADOS</a:t>
          </a:r>
        </a:p>
        <a:p>
          <a:pPr marL="114300" lvl="1" indent="-114300" algn="l" defTabSz="533400">
            <a:lnSpc>
              <a:spcPct val="90000"/>
            </a:lnSpc>
            <a:spcBef>
              <a:spcPct val="0"/>
            </a:spcBef>
            <a:spcAft>
              <a:spcPct val="15000"/>
            </a:spcAft>
            <a:buChar char="••"/>
          </a:pPr>
          <a:endParaRPr lang="es-CL" sz="1200" kern="1200" dirty="0"/>
        </a:p>
        <a:p>
          <a:pPr marL="114300" lvl="1" indent="-114300" algn="l" defTabSz="533400">
            <a:lnSpc>
              <a:spcPct val="90000"/>
            </a:lnSpc>
            <a:spcBef>
              <a:spcPct val="0"/>
            </a:spcBef>
            <a:spcAft>
              <a:spcPct val="15000"/>
            </a:spcAft>
            <a:buChar char="••"/>
          </a:pPr>
          <a:endParaRPr lang="es-CL" sz="1200" kern="1200" dirty="0"/>
        </a:p>
        <a:p>
          <a:pPr marL="114300" lvl="1" indent="-114300" algn="l" defTabSz="533400">
            <a:lnSpc>
              <a:spcPct val="90000"/>
            </a:lnSpc>
            <a:spcBef>
              <a:spcPct val="0"/>
            </a:spcBef>
            <a:spcAft>
              <a:spcPct val="15000"/>
            </a:spcAft>
            <a:buChar char="••"/>
          </a:pPr>
          <a:endParaRPr lang="es-CL" sz="1200" kern="1200" dirty="0"/>
        </a:p>
        <a:p>
          <a:pPr marL="171450" lvl="1" indent="-171450" algn="l" defTabSz="800100">
            <a:lnSpc>
              <a:spcPct val="90000"/>
            </a:lnSpc>
            <a:spcBef>
              <a:spcPct val="0"/>
            </a:spcBef>
            <a:spcAft>
              <a:spcPct val="15000"/>
            </a:spcAft>
            <a:buChar char="••"/>
          </a:pPr>
          <a:r>
            <a:rPr lang="es-CL" sz="1800" kern="1200" dirty="0"/>
            <a:t>Identificar las variables que influyen en la calidad de la Materia Prima</a:t>
          </a:r>
        </a:p>
      </dsp:txBody>
      <dsp:txXfrm>
        <a:off x="7308135" y="1494626"/>
        <a:ext cx="2421987" cy="3174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19221-06DB-4C40-9178-6E7918398BB8}">
      <dsp:nvSpPr>
        <dsp:cNvPr id="0" name=""/>
        <dsp:cNvSpPr/>
      </dsp:nvSpPr>
      <dsp:spPr>
        <a:xfrm>
          <a:off x="498382" y="205021"/>
          <a:ext cx="1957174" cy="17389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3948B2-2F88-4797-A946-1EBD1FAD94FE}">
      <dsp:nvSpPr>
        <dsp:cNvPr id="0" name=""/>
        <dsp:cNvSpPr/>
      </dsp:nvSpPr>
      <dsp:spPr>
        <a:xfrm>
          <a:off x="778254" y="1376136"/>
          <a:ext cx="2572691" cy="33255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622300">
            <a:lnSpc>
              <a:spcPct val="90000"/>
            </a:lnSpc>
            <a:spcBef>
              <a:spcPct val="0"/>
            </a:spcBef>
            <a:spcAft>
              <a:spcPct val="35000"/>
            </a:spcAft>
          </a:pPr>
          <a:r>
            <a:rPr lang="es-CL" sz="1400" kern="1200" dirty="0">
              <a:solidFill>
                <a:schemeClr val="tx1"/>
              </a:solidFill>
            </a:rPr>
            <a:t>REVISIÓN ANTECEDENTES PRIMARIOS Y SECUNDARIOS</a:t>
          </a:r>
        </a:p>
        <a:p>
          <a:pPr lvl="0" algn="ctr" defTabSz="622300">
            <a:lnSpc>
              <a:spcPct val="90000"/>
            </a:lnSpc>
            <a:spcBef>
              <a:spcPct val="0"/>
            </a:spcBef>
            <a:spcAft>
              <a:spcPct val="35000"/>
            </a:spcAft>
          </a:pPr>
          <a:endParaRPr lang="es-CL" sz="1400" kern="1200" dirty="0">
            <a:solidFill>
              <a:schemeClr val="tx1"/>
            </a:solidFill>
          </a:endParaRPr>
        </a:p>
        <a:p>
          <a:pPr marL="114300" lvl="1" indent="-114300" algn="l" defTabSz="533400">
            <a:lnSpc>
              <a:spcPct val="90000"/>
            </a:lnSpc>
            <a:spcBef>
              <a:spcPct val="0"/>
            </a:spcBef>
            <a:spcAft>
              <a:spcPct val="15000"/>
            </a:spcAft>
            <a:buChar char="••"/>
          </a:pPr>
          <a:r>
            <a:rPr lang="es-CL" sz="1200" kern="1200" dirty="0">
              <a:solidFill>
                <a:schemeClr val="bg1"/>
              </a:solidFill>
            </a:rPr>
            <a:t> Variables obtenidas en objetivo 1</a:t>
          </a:r>
        </a:p>
        <a:p>
          <a:pPr marL="114300" lvl="1" indent="-114300" algn="l" defTabSz="533400">
            <a:lnSpc>
              <a:spcPct val="90000"/>
            </a:lnSpc>
            <a:spcBef>
              <a:spcPct val="0"/>
            </a:spcBef>
            <a:spcAft>
              <a:spcPct val="15000"/>
            </a:spcAft>
            <a:buChar char="••"/>
          </a:pPr>
          <a:endParaRPr lang="es-CL" sz="1200" kern="1200" dirty="0">
            <a:solidFill>
              <a:schemeClr val="bg1"/>
            </a:solidFill>
          </a:endParaRPr>
        </a:p>
        <a:p>
          <a:pPr marL="114300" lvl="1" indent="-114300" algn="l" defTabSz="533400">
            <a:lnSpc>
              <a:spcPct val="90000"/>
            </a:lnSpc>
            <a:spcBef>
              <a:spcPct val="0"/>
            </a:spcBef>
            <a:spcAft>
              <a:spcPct val="15000"/>
            </a:spcAft>
            <a:buChar char="••"/>
          </a:pPr>
          <a:r>
            <a:rPr lang="es-CL" sz="1200" kern="1200" dirty="0">
              <a:solidFill>
                <a:schemeClr val="bg1"/>
              </a:solidFill>
            </a:rPr>
            <a:t> Indicadores existentes de calidad de materia prima jibia o recursos afines</a:t>
          </a:r>
        </a:p>
        <a:p>
          <a:pPr marL="114300" lvl="1" indent="-114300" algn="l" defTabSz="533400">
            <a:lnSpc>
              <a:spcPct val="90000"/>
            </a:lnSpc>
            <a:spcBef>
              <a:spcPct val="0"/>
            </a:spcBef>
            <a:spcAft>
              <a:spcPct val="15000"/>
            </a:spcAft>
            <a:buChar char="••"/>
          </a:pPr>
          <a:endParaRPr lang="es-CL" sz="1200" kern="1200" dirty="0">
            <a:solidFill>
              <a:schemeClr val="bg1"/>
            </a:solidFill>
          </a:endParaRPr>
        </a:p>
        <a:p>
          <a:pPr marL="114300" lvl="1" indent="-114300" algn="l" defTabSz="533400">
            <a:lnSpc>
              <a:spcPct val="90000"/>
            </a:lnSpc>
            <a:spcBef>
              <a:spcPct val="0"/>
            </a:spcBef>
            <a:spcAft>
              <a:spcPct val="15000"/>
            </a:spcAft>
            <a:buChar char="••"/>
          </a:pPr>
          <a:r>
            <a:rPr lang="es-CL" sz="1200" kern="1200" dirty="0">
              <a:solidFill>
                <a:schemeClr val="bg1"/>
              </a:solidFill>
            </a:rPr>
            <a:t>Percepción de calidad de materia prima</a:t>
          </a:r>
        </a:p>
        <a:p>
          <a:pPr marL="114300" lvl="1" indent="-114300" algn="l" defTabSz="533400">
            <a:lnSpc>
              <a:spcPct val="90000"/>
            </a:lnSpc>
            <a:spcBef>
              <a:spcPct val="0"/>
            </a:spcBef>
            <a:spcAft>
              <a:spcPct val="15000"/>
            </a:spcAft>
            <a:buChar char="••"/>
          </a:pPr>
          <a:endParaRPr lang="es-CL" sz="1200" kern="1200" dirty="0">
            <a:solidFill>
              <a:schemeClr val="bg1"/>
            </a:solidFill>
          </a:endParaRPr>
        </a:p>
        <a:p>
          <a:pPr marL="114300" lvl="1" indent="-114300" algn="l" defTabSz="533400">
            <a:lnSpc>
              <a:spcPct val="90000"/>
            </a:lnSpc>
            <a:spcBef>
              <a:spcPct val="0"/>
            </a:spcBef>
            <a:spcAft>
              <a:spcPct val="15000"/>
            </a:spcAft>
            <a:buChar char="••"/>
          </a:pPr>
          <a:r>
            <a:rPr lang="es-CL" sz="1200" kern="1200" dirty="0">
              <a:solidFill>
                <a:schemeClr val="bg1"/>
              </a:solidFill>
            </a:rPr>
            <a:t>Actores relevantes (representantes plantas de proceso / organizaciones ligadas al rubro)</a:t>
          </a:r>
        </a:p>
      </dsp:txBody>
      <dsp:txXfrm>
        <a:off x="853606" y="1451488"/>
        <a:ext cx="2421987" cy="3174859"/>
      </dsp:txXfrm>
    </dsp:sp>
    <dsp:sp modelId="{16A2F201-BDF0-46EE-8BB9-8361D21C46B1}">
      <dsp:nvSpPr>
        <dsp:cNvPr id="0" name=""/>
        <dsp:cNvSpPr/>
      </dsp:nvSpPr>
      <dsp:spPr>
        <a:xfrm rot="53005">
          <a:off x="2892393" y="843072"/>
          <a:ext cx="376673" cy="51234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CL" sz="2200" kern="1200"/>
        </a:p>
      </dsp:txBody>
      <dsp:txXfrm>
        <a:off x="2892400" y="944669"/>
        <a:ext cx="263671" cy="307406"/>
      </dsp:txXfrm>
    </dsp:sp>
    <dsp:sp modelId="{C3877E8C-C130-425E-BB8B-596DF8B89184}">
      <dsp:nvSpPr>
        <dsp:cNvPr id="0" name=""/>
        <dsp:cNvSpPr/>
      </dsp:nvSpPr>
      <dsp:spPr>
        <a:xfrm>
          <a:off x="3646362" y="283662"/>
          <a:ext cx="1992163" cy="167932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CA27E-A50A-4925-8CAD-0C2AFC3E8DD4}">
      <dsp:nvSpPr>
        <dsp:cNvPr id="0" name=""/>
        <dsp:cNvSpPr/>
      </dsp:nvSpPr>
      <dsp:spPr>
        <a:xfrm>
          <a:off x="3901459" y="1403027"/>
          <a:ext cx="2572691" cy="3325563"/>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CL" sz="1300" kern="1200" dirty="0">
              <a:solidFill>
                <a:schemeClr val="tx1"/>
              </a:solidFill>
            </a:rPr>
            <a:t>GENERACIIÓN Y DEFINICIÓN DE SET DE INDICADORES</a:t>
          </a:r>
        </a:p>
        <a:p>
          <a:pPr lvl="0" algn="ctr" defTabSz="577850">
            <a:lnSpc>
              <a:spcPct val="90000"/>
            </a:lnSpc>
            <a:spcBef>
              <a:spcPct val="0"/>
            </a:spcBef>
            <a:spcAft>
              <a:spcPct val="35000"/>
            </a:spcAft>
          </a:pPr>
          <a:endParaRPr lang="es-CL" sz="1300" kern="1200" dirty="0">
            <a:solidFill>
              <a:schemeClr val="tx1"/>
            </a:solidFill>
          </a:endParaRPr>
        </a:p>
        <a:p>
          <a:pPr lvl="0" algn="ctr" defTabSz="577850">
            <a:lnSpc>
              <a:spcPct val="90000"/>
            </a:lnSpc>
            <a:spcBef>
              <a:spcPct val="0"/>
            </a:spcBef>
            <a:spcAft>
              <a:spcPct val="35000"/>
            </a:spcAft>
          </a:pPr>
          <a:r>
            <a:rPr lang="es-CL" sz="1300" kern="1200" dirty="0">
              <a:solidFill>
                <a:schemeClr val="tx1"/>
              </a:solidFill>
            </a:rPr>
            <a:t>A través de : </a:t>
          </a:r>
        </a:p>
        <a:p>
          <a:pPr lvl="0" algn="ctr" defTabSz="577850">
            <a:lnSpc>
              <a:spcPct val="90000"/>
            </a:lnSpc>
            <a:spcBef>
              <a:spcPct val="0"/>
            </a:spcBef>
            <a:spcAft>
              <a:spcPct val="35000"/>
            </a:spcAft>
          </a:pPr>
          <a:endParaRPr lang="es-CL" sz="1300" kern="1200" dirty="0">
            <a:solidFill>
              <a:schemeClr val="tx1"/>
            </a:solidFill>
          </a:endParaRPr>
        </a:p>
        <a:p>
          <a:pPr marL="114300" lvl="1" indent="-114300" algn="l" defTabSz="533400">
            <a:lnSpc>
              <a:spcPct val="90000"/>
            </a:lnSpc>
            <a:spcBef>
              <a:spcPct val="0"/>
            </a:spcBef>
            <a:spcAft>
              <a:spcPct val="15000"/>
            </a:spcAft>
            <a:buChar char="••"/>
          </a:pPr>
          <a:r>
            <a:rPr lang="es-CL" sz="1200" kern="1200" dirty="0"/>
            <a:t>Definición de calidad</a:t>
          </a:r>
        </a:p>
        <a:p>
          <a:pPr marL="114300" lvl="1" indent="-114300" algn="l" defTabSz="533400">
            <a:lnSpc>
              <a:spcPct val="90000"/>
            </a:lnSpc>
            <a:spcBef>
              <a:spcPct val="0"/>
            </a:spcBef>
            <a:spcAft>
              <a:spcPct val="15000"/>
            </a:spcAft>
            <a:buChar char="••"/>
          </a:pPr>
          <a:r>
            <a:rPr lang="es-CL" sz="1200" kern="1200" dirty="0"/>
            <a:t> Definición de variables</a:t>
          </a:r>
        </a:p>
        <a:p>
          <a:pPr marL="114300" lvl="1" indent="-114300" algn="l" defTabSz="533400">
            <a:lnSpc>
              <a:spcPct val="90000"/>
            </a:lnSpc>
            <a:spcBef>
              <a:spcPct val="0"/>
            </a:spcBef>
            <a:spcAft>
              <a:spcPct val="15000"/>
            </a:spcAft>
            <a:buChar char="••"/>
          </a:pPr>
          <a:r>
            <a:rPr lang="es-CL" sz="1200" kern="1200" dirty="0"/>
            <a:t> Validación de las variables </a:t>
          </a:r>
        </a:p>
      </dsp:txBody>
      <dsp:txXfrm>
        <a:off x="3976811" y="1478379"/>
        <a:ext cx="2421987" cy="3174859"/>
      </dsp:txXfrm>
    </dsp:sp>
    <dsp:sp modelId="{C8CF4987-0854-41A1-B895-E7EAD79D4C61}">
      <dsp:nvSpPr>
        <dsp:cNvPr id="0" name=""/>
        <dsp:cNvSpPr/>
      </dsp:nvSpPr>
      <dsp:spPr>
        <a:xfrm rot="21541710">
          <a:off x="6099099" y="785626"/>
          <a:ext cx="460672" cy="61818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CL" sz="2600" kern="1200"/>
        </a:p>
      </dsp:txBody>
      <dsp:txXfrm>
        <a:off x="6099109" y="910434"/>
        <a:ext cx="322470" cy="370909"/>
      </dsp:txXfrm>
    </dsp:sp>
    <dsp:sp modelId="{6D1121DB-AF3F-4578-B539-344F0382C0E8}">
      <dsp:nvSpPr>
        <dsp:cNvPr id="0" name=""/>
        <dsp:cNvSpPr/>
      </dsp:nvSpPr>
      <dsp:spPr>
        <a:xfrm>
          <a:off x="6954545" y="275236"/>
          <a:ext cx="1834277" cy="158665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D5766F-3849-46A9-AA50-17F34B0965D5}">
      <dsp:nvSpPr>
        <dsp:cNvPr id="0" name=""/>
        <dsp:cNvSpPr/>
      </dsp:nvSpPr>
      <dsp:spPr>
        <a:xfrm>
          <a:off x="7232783" y="1419274"/>
          <a:ext cx="2572691" cy="332556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L" sz="1600" kern="1200" dirty="0">
              <a:solidFill>
                <a:schemeClr val="tx1"/>
              </a:solidFill>
            </a:rPr>
            <a:t>EVALUACIÓN DE RESULTADOS Y ANALISIS DEL ESTUDIO</a:t>
          </a:r>
        </a:p>
        <a:p>
          <a:pPr lvl="0" algn="ctr" defTabSz="711200">
            <a:lnSpc>
              <a:spcPct val="90000"/>
            </a:lnSpc>
            <a:spcBef>
              <a:spcPct val="0"/>
            </a:spcBef>
            <a:spcAft>
              <a:spcPct val="35000"/>
            </a:spcAft>
          </a:pPr>
          <a:r>
            <a:rPr lang="es-CL" sz="1600" kern="1200" dirty="0">
              <a:solidFill>
                <a:schemeClr val="tx1"/>
              </a:solidFill>
            </a:rPr>
            <a:t>  </a:t>
          </a:r>
          <a:r>
            <a:rPr lang="es-CL" sz="1300" kern="1200" dirty="0">
              <a:solidFill>
                <a:schemeClr val="tx1"/>
              </a:solidFill>
            </a:rPr>
            <a:t>A través de:</a:t>
          </a:r>
        </a:p>
        <a:p>
          <a:pPr marL="114300" lvl="1" indent="-114300" algn="l" defTabSz="533400">
            <a:lnSpc>
              <a:spcPct val="90000"/>
            </a:lnSpc>
            <a:spcBef>
              <a:spcPct val="0"/>
            </a:spcBef>
            <a:spcAft>
              <a:spcPct val="15000"/>
            </a:spcAft>
            <a:buChar char="••"/>
          </a:pPr>
          <a:endParaRPr lang="es-CL" sz="1200" kern="1200" dirty="0"/>
        </a:p>
        <a:p>
          <a:pPr marL="114300" lvl="1" indent="-114300" algn="l" defTabSz="622300">
            <a:lnSpc>
              <a:spcPct val="90000"/>
            </a:lnSpc>
            <a:spcBef>
              <a:spcPct val="0"/>
            </a:spcBef>
            <a:spcAft>
              <a:spcPct val="15000"/>
            </a:spcAft>
            <a:buChar char="••"/>
          </a:pPr>
          <a:r>
            <a:rPr lang="es-CL" sz="1400" kern="1200" dirty="0"/>
            <a:t>Generación de base de datos</a:t>
          </a:r>
        </a:p>
        <a:p>
          <a:pPr marL="114300" lvl="1" indent="-114300" algn="l" defTabSz="622300">
            <a:lnSpc>
              <a:spcPct val="90000"/>
            </a:lnSpc>
            <a:spcBef>
              <a:spcPct val="0"/>
            </a:spcBef>
            <a:spcAft>
              <a:spcPct val="15000"/>
            </a:spcAft>
            <a:buChar char="••"/>
          </a:pPr>
          <a:r>
            <a:rPr lang="es-CL" sz="1400" kern="1200" dirty="0"/>
            <a:t> Aplicación de indicadores en caso estudio</a:t>
          </a:r>
        </a:p>
      </dsp:txBody>
      <dsp:txXfrm>
        <a:off x="7308135" y="1494626"/>
        <a:ext cx="2421987" cy="3174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8F470-5E84-4F29-9C8A-D197F6739E61}">
      <dsp:nvSpPr>
        <dsp:cNvPr id="0" name=""/>
        <dsp:cNvSpPr/>
      </dsp:nvSpPr>
      <dsp:spPr>
        <a:xfrm>
          <a:off x="116574" y="801665"/>
          <a:ext cx="1852416" cy="16383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24E186-9AFA-4248-A49F-7158501E0806}">
      <dsp:nvSpPr>
        <dsp:cNvPr id="0" name=""/>
        <dsp:cNvSpPr/>
      </dsp:nvSpPr>
      <dsp:spPr>
        <a:xfrm>
          <a:off x="303272" y="1854040"/>
          <a:ext cx="2936513" cy="284113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L" sz="1600" kern="1200" dirty="0">
              <a:solidFill>
                <a:schemeClr val="tx1"/>
              </a:solidFill>
            </a:rPr>
            <a:t>ANALISIS ESTADÍSTICO COMPARATIVO (ANOVA entre grupos)</a:t>
          </a:r>
        </a:p>
        <a:p>
          <a:pPr marL="171450" lvl="1" indent="-171450" algn="l" defTabSz="711200">
            <a:lnSpc>
              <a:spcPct val="90000"/>
            </a:lnSpc>
            <a:spcBef>
              <a:spcPct val="0"/>
            </a:spcBef>
            <a:spcAft>
              <a:spcPct val="15000"/>
            </a:spcAft>
            <a:buChar char="••"/>
          </a:pPr>
          <a:r>
            <a:rPr lang="es-CL" sz="1600" kern="1200" dirty="0">
              <a:solidFill>
                <a:schemeClr val="tx1"/>
              </a:solidFill>
            </a:rPr>
            <a:t>  Comparación materia prima según origen y calidad</a:t>
          </a:r>
        </a:p>
        <a:p>
          <a:pPr marL="171450" lvl="1" indent="-171450" algn="l" defTabSz="711200">
            <a:lnSpc>
              <a:spcPct val="90000"/>
            </a:lnSpc>
            <a:spcBef>
              <a:spcPct val="0"/>
            </a:spcBef>
            <a:spcAft>
              <a:spcPct val="15000"/>
            </a:spcAft>
            <a:buChar char="••"/>
          </a:pPr>
          <a:endParaRPr lang="es-CL" sz="1600" kern="1200" dirty="0">
            <a:solidFill>
              <a:schemeClr val="tx1"/>
            </a:solidFill>
          </a:endParaRPr>
        </a:p>
        <a:p>
          <a:pPr marL="342900" lvl="2" indent="-171450" algn="l" defTabSz="711200">
            <a:lnSpc>
              <a:spcPct val="90000"/>
            </a:lnSpc>
            <a:spcBef>
              <a:spcPct val="0"/>
            </a:spcBef>
            <a:spcAft>
              <a:spcPct val="15000"/>
            </a:spcAft>
            <a:buChar char="••"/>
          </a:pPr>
          <a:r>
            <a:rPr lang="es-CL" sz="1600" kern="1200" dirty="0"/>
            <a:t> Indicador de calidad Extracción-Descarga</a:t>
          </a:r>
        </a:p>
        <a:p>
          <a:pPr marL="342900" lvl="2" indent="-171450" algn="l" defTabSz="711200">
            <a:lnSpc>
              <a:spcPct val="90000"/>
            </a:lnSpc>
            <a:spcBef>
              <a:spcPct val="0"/>
            </a:spcBef>
            <a:spcAft>
              <a:spcPct val="15000"/>
            </a:spcAft>
            <a:buChar char="••"/>
          </a:pPr>
          <a:r>
            <a:rPr lang="es-CL" sz="1600" kern="1200" dirty="0"/>
            <a:t> Indicador de calidad Descarga-Recepción</a:t>
          </a:r>
        </a:p>
        <a:p>
          <a:pPr marL="342900" lvl="2" indent="-171450" algn="l" defTabSz="711200">
            <a:lnSpc>
              <a:spcPct val="90000"/>
            </a:lnSpc>
            <a:spcBef>
              <a:spcPct val="0"/>
            </a:spcBef>
            <a:spcAft>
              <a:spcPct val="15000"/>
            </a:spcAft>
            <a:buChar char="••"/>
          </a:pPr>
          <a:r>
            <a:rPr lang="es-CL" sz="1600" kern="1200" dirty="0"/>
            <a:t> indicador de Calidad Total </a:t>
          </a:r>
        </a:p>
      </dsp:txBody>
      <dsp:txXfrm>
        <a:off x="386486" y="1937254"/>
        <a:ext cx="2770085" cy="2674708"/>
      </dsp:txXfrm>
    </dsp:sp>
    <dsp:sp modelId="{DF3ABDBF-EDA9-424C-85E4-5AE3F4ED0FE1}">
      <dsp:nvSpPr>
        <dsp:cNvPr id="0" name=""/>
        <dsp:cNvSpPr/>
      </dsp:nvSpPr>
      <dsp:spPr>
        <a:xfrm rot="21514071">
          <a:off x="2571496" y="1259572"/>
          <a:ext cx="602788" cy="63099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CL" sz="2700" kern="1200"/>
        </a:p>
      </dsp:txBody>
      <dsp:txXfrm>
        <a:off x="2571524" y="1388031"/>
        <a:ext cx="421952" cy="378596"/>
      </dsp:txXfrm>
    </dsp:sp>
    <dsp:sp modelId="{9F249C4C-14AE-43E3-B95D-44B434C6D337}">
      <dsp:nvSpPr>
        <dsp:cNvPr id="0" name=""/>
        <dsp:cNvSpPr/>
      </dsp:nvSpPr>
      <dsp:spPr>
        <a:xfrm>
          <a:off x="3690705" y="712309"/>
          <a:ext cx="1852416" cy="16383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6A8062-55F7-4216-BAE5-CB428C08538A}">
      <dsp:nvSpPr>
        <dsp:cNvPr id="0" name=""/>
        <dsp:cNvSpPr/>
      </dsp:nvSpPr>
      <dsp:spPr>
        <a:xfrm>
          <a:off x="3958279" y="1829165"/>
          <a:ext cx="2936513" cy="317314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L" sz="1600" kern="1200" dirty="0">
              <a:solidFill>
                <a:schemeClr val="tx1"/>
              </a:solidFill>
            </a:rPr>
            <a:t>ANALISIS COMPARATIVO DESCRIPTIVO</a:t>
          </a:r>
        </a:p>
        <a:p>
          <a:pPr marL="171450" lvl="1" indent="-171450" algn="l" defTabSz="711200">
            <a:lnSpc>
              <a:spcPct val="90000"/>
            </a:lnSpc>
            <a:spcBef>
              <a:spcPct val="0"/>
            </a:spcBef>
            <a:spcAft>
              <a:spcPct val="15000"/>
            </a:spcAft>
            <a:buChar char="••"/>
          </a:pPr>
          <a:r>
            <a:rPr lang="es-CL" sz="1600" kern="1200" dirty="0">
              <a:solidFill>
                <a:schemeClr val="tx1"/>
              </a:solidFill>
            </a:rPr>
            <a:t> A partir de información primaria</a:t>
          </a:r>
        </a:p>
        <a:p>
          <a:pPr marL="171450" lvl="1" indent="-171450" algn="l" defTabSz="711200">
            <a:lnSpc>
              <a:spcPct val="90000"/>
            </a:lnSpc>
            <a:spcBef>
              <a:spcPct val="0"/>
            </a:spcBef>
            <a:spcAft>
              <a:spcPct val="15000"/>
            </a:spcAft>
            <a:buChar char="••"/>
          </a:pPr>
          <a:endParaRPr lang="es-CL" sz="1600" kern="1200" dirty="0"/>
        </a:p>
        <a:p>
          <a:pPr marL="342900" lvl="2" indent="-171450" algn="l" defTabSz="711200">
            <a:lnSpc>
              <a:spcPct val="90000"/>
            </a:lnSpc>
            <a:spcBef>
              <a:spcPct val="0"/>
            </a:spcBef>
            <a:spcAft>
              <a:spcPct val="15000"/>
            </a:spcAft>
            <a:buChar char="••"/>
          </a:pPr>
          <a:r>
            <a:rPr lang="es-CL" sz="1600" kern="1200" dirty="0"/>
            <a:t> Líneas de proceso asociadas a origen de materia prima</a:t>
          </a:r>
        </a:p>
        <a:p>
          <a:pPr marL="342900" lvl="2" indent="-171450" algn="l" defTabSz="711200">
            <a:lnSpc>
              <a:spcPct val="90000"/>
            </a:lnSpc>
            <a:spcBef>
              <a:spcPct val="0"/>
            </a:spcBef>
            <a:spcAft>
              <a:spcPct val="15000"/>
            </a:spcAft>
            <a:buChar char="••"/>
          </a:pPr>
          <a:r>
            <a:rPr lang="es-CL" sz="1600" kern="1200" dirty="0"/>
            <a:t> Productos elaborados a partir del recurso Jibia</a:t>
          </a:r>
        </a:p>
        <a:p>
          <a:pPr marL="342900" lvl="2" indent="-171450" algn="l" defTabSz="711200">
            <a:lnSpc>
              <a:spcPct val="90000"/>
            </a:lnSpc>
            <a:spcBef>
              <a:spcPct val="0"/>
            </a:spcBef>
            <a:spcAft>
              <a:spcPct val="15000"/>
            </a:spcAft>
            <a:buChar char="••"/>
          </a:pPr>
          <a:r>
            <a:rPr lang="es-CL" sz="1600" kern="1200" dirty="0"/>
            <a:t> Mercados de  destino y precios de venta</a:t>
          </a:r>
        </a:p>
      </dsp:txBody>
      <dsp:txXfrm>
        <a:off x="4044287" y="1915173"/>
        <a:ext cx="2764497" cy="3001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9F699-212C-400E-96A0-9AE1AB9E5198}">
      <dsp:nvSpPr>
        <dsp:cNvPr id="0" name=""/>
        <dsp:cNvSpPr/>
      </dsp:nvSpPr>
      <dsp:spPr>
        <a:xfrm>
          <a:off x="1176590" y="0"/>
          <a:ext cx="1741597" cy="8707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CL" sz="1800" b="1" kern="1200" dirty="0">
              <a:latin typeface="Arial" panose="020B0604020202020204" pitchFamily="34" charset="0"/>
              <a:cs typeface="Arial" panose="020B0604020202020204" pitchFamily="34" charset="0"/>
            </a:rPr>
            <a:t>Extracción y descarga</a:t>
          </a:r>
        </a:p>
      </dsp:txBody>
      <dsp:txXfrm>
        <a:off x="1202095" y="25505"/>
        <a:ext cx="1690587" cy="819788"/>
      </dsp:txXfrm>
    </dsp:sp>
    <dsp:sp modelId="{EC94DBD4-8A72-4AFF-AF4C-6ECBDEC3ABFB}">
      <dsp:nvSpPr>
        <dsp:cNvPr id="0" name=""/>
        <dsp:cNvSpPr/>
      </dsp:nvSpPr>
      <dsp:spPr>
        <a:xfrm>
          <a:off x="1350750" y="870798"/>
          <a:ext cx="201015" cy="654576"/>
        </a:xfrm>
        <a:custGeom>
          <a:avLst/>
          <a:gdLst/>
          <a:ahLst/>
          <a:cxnLst/>
          <a:rect l="0" t="0" r="0" b="0"/>
          <a:pathLst>
            <a:path>
              <a:moveTo>
                <a:pt x="0" y="0"/>
              </a:moveTo>
              <a:lnTo>
                <a:pt x="0" y="654576"/>
              </a:lnTo>
              <a:lnTo>
                <a:pt x="201015" y="6545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7B5264-2732-4E74-BBD6-809D6309CCDC}">
      <dsp:nvSpPr>
        <dsp:cNvPr id="0" name=""/>
        <dsp:cNvSpPr/>
      </dsp:nvSpPr>
      <dsp:spPr>
        <a:xfrm>
          <a:off x="1551765" y="1089975"/>
          <a:ext cx="1393278" cy="87079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Rendimiento </a:t>
          </a:r>
        </a:p>
      </dsp:txBody>
      <dsp:txXfrm>
        <a:off x="1577270" y="1115480"/>
        <a:ext cx="1342268" cy="819788"/>
      </dsp:txXfrm>
    </dsp:sp>
    <dsp:sp modelId="{C61C3DF2-652B-46F4-84F4-A4140AE5ECE5}">
      <dsp:nvSpPr>
        <dsp:cNvPr id="0" name=""/>
        <dsp:cNvSpPr/>
      </dsp:nvSpPr>
      <dsp:spPr>
        <a:xfrm>
          <a:off x="1350750" y="870798"/>
          <a:ext cx="201015" cy="1743074"/>
        </a:xfrm>
        <a:custGeom>
          <a:avLst/>
          <a:gdLst/>
          <a:ahLst/>
          <a:cxnLst/>
          <a:rect l="0" t="0" r="0" b="0"/>
          <a:pathLst>
            <a:path>
              <a:moveTo>
                <a:pt x="0" y="0"/>
              </a:moveTo>
              <a:lnTo>
                <a:pt x="0" y="1743074"/>
              </a:lnTo>
              <a:lnTo>
                <a:pt x="201015" y="17430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354FC7-0EFD-4EDA-AFF2-D28F1122C1BC}">
      <dsp:nvSpPr>
        <dsp:cNvPr id="0" name=""/>
        <dsp:cNvSpPr/>
      </dsp:nvSpPr>
      <dsp:spPr>
        <a:xfrm>
          <a:off x="1551765" y="2178474"/>
          <a:ext cx="1393278" cy="87079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Tiempo</a:t>
          </a:r>
        </a:p>
      </dsp:txBody>
      <dsp:txXfrm>
        <a:off x="1577270" y="2203979"/>
        <a:ext cx="1342268" cy="819788"/>
      </dsp:txXfrm>
    </dsp:sp>
    <dsp:sp modelId="{24C56E55-678E-491D-976B-4A317ABB7776}">
      <dsp:nvSpPr>
        <dsp:cNvPr id="0" name=""/>
        <dsp:cNvSpPr/>
      </dsp:nvSpPr>
      <dsp:spPr>
        <a:xfrm>
          <a:off x="1350750" y="870798"/>
          <a:ext cx="201015" cy="2831573"/>
        </a:xfrm>
        <a:custGeom>
          <a:avLst/>
          <a:gdLst/>
          <a:ahLst/>
          <a:cxnLst/>
          <a:rect l="0" t="0" r="0" b="0"/>
          <a:pathLst>
            <a:path>
              <a:moveTo>
                <a:pt x="0" y="0"/>
              </a:moveTo>
              <a:lnTo>
                <a:pt x="0" y="2831573"/>
              </a:lnTo>
              <a:lnTo>
                <a:pt x="201015" y="283157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6CC3A6-D0EB-4D55-A992-4783424809FC}">
      <dsp:nvSpPr>
        <dsp:cNvPr id="0" name=""/>
        <dsp:cNvSpPr/>
      </dsp:nvSpPr>
      <dsp:spPr>
        <a:xfrm>
          <a:off x="1551765" y="3266972"/>
          <a:ext cx="1393278" cy="87079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Daño mecánico</a:t>
          </a:r>
        </a:p>
      </dsp:txBody>
      <dsp:txXfrm>
        <a:off x="1577270" y="3292477"/>
        <a:ext cx="1342268" cy="819788"/>
      </dsp:txXfrm>
    </dsp:sp>
    <dsp:sp modelId="{7A61BF06-CF11-45DF-BD65-D06EE08977DA}">
      <dsp:nvSpPr>
        <dsp:cNvPr id="0" name=""/>
        <dsp:cNvSpPr/>
      </dsp:nvSpPr>
      <dsp:spPr>
        <a:xfrm>
          <a:off x="3380443" y="1477"/>
          <a:ext cx="1741597" cy="8707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CL" sz="1800" b="1" kern="1200" dirty="0">
              <a:latin typeface="Arial" panose="020B0604020202020204" pitchFamily="34" charset="0"/>
              <a:cs typeface="Arial" panose="020B0604020202020204" pitchFamily="34" charset="0"/>
            </a:rPr>
            <a:t>Transporte </a:t>
          </a:r>
        </a:p>
      </dsp:txBody>
      <dsp:txXfrm>
        <a:off x="3405948" y="26982"/>
        <a:ext cx="1690587" cy="819788"/>
      </dsp:txXfrm>
    </dsp:sp>
    <dsp:sp modelId="{F52EC93F-F9F7-4C1A-A2E4-E7D212122488}">
      <dsp:nvSpPr>
        <dsp:cNvPr id="0" name=""/>
        <dsp:cNvSpPr/>
      </dsp:nvSpPr>
      <dsp:spPr>
        <a:xfrm>
          <a:off x="3554602" y="872276"/>
          <a:ext cx="174159" cy="653099"/>
        </a:xfrm>
        <a:custGeom>
          <a:avLst/>
          <a:gdLst/>
          <a:ahLst/>
          <a:cxnLst/>
          <a:rect l="0" t="0" r="0" b="0"/>
          <a:pathLst>
            <a:path>
              <a:moveTo>
                <a:pt x="0" y="0"/>
              </a:moveTo>
              <a:lnTo>
                <a:pt x="0" y="653099"/>
              </a:lnTo>
              <a:lnTo>
                <a:pt x="174159" y="65309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A7FF92-F737-4E11-A2D2-1B329152D29E}">
      <dsp:nvSpPr>
        <dsp:cNvPr id="0" name=""/>
        <dsp:cNvSpPr/>
      </dsp:nvSpPr>
      <dsp:spPr>
        <a:xfrm>
          <a:off x="3728762" y="1089975"/>
          <a:ext cx="1393278" cy="87079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Tiempo </a:t>
          </a:r>
        </a:p>
      </dsp:txBody>
      <dsp:txXfrm>
        <a:off x="3754267" y="1115480"/>
        <a:ext cx="1342268" cy="819788"/>
      </dsp:txXfrm>
    </dsp:sp>
    <dsp:sp modelId="{11666529-A3E5-45C1-A54E-E199E05696B4}">
      <dsp:nvSpPr>
        <dsp:cNvPr id="0" name=""/>
        <dsp:cNvSpPr/>
      </dsp:nvSpPr>
      <dsp:spPr>
        <a:xfrm>
          <a:off x="3554602" y="872276"/>
          <a:ext cx="174159" cy="1741597"/>
        </a:xfrm>
        <a:custGeom>
          <a:avLst/>
          <a:gdLst/>
          <a:ahLst/>
          <a:cxnLst/>
          <a:rect l="0" t="0" r="0" b="0"/>
          <a:pathLst>
            <a:path>
              <a:moveTo>
                <a:pt x="0" y="0"/>
              </a:moveTo>
              <a:lnTo>
                <a:pt x="0" y="1741597"/>
              </a:lnTo>
              <a:lnTo>
                <a:pt x="174159" y="174159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DD4CA76-5D17-415E-9E07-5468C06DA546}">
      <dsp:nvSpPr>
        <dsp:cNvPr id="0" name=""/>
        <dsp:cNvSpPr/>
      </dsp:nvSpPr>
      <dsp:spPr>
        <a:xfrm>
          <a:off x="3728762" y="2178474"/>
          <a:ext cx="1393278" cy="87079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Temperatura</a:t>
          </a:r>
        </a:p>
      </dsp:txBody>
      <dsp:txXfrm>
        <a:off x="3754267" y="2203979"/>
        <a:ext cx="1342268" cy="819788"/>
      </dsp:txXfrm>
    </dsp:sp>
    <dsp:sp modelId="{A43DBE8B-CDC5-489D-9E51-1D433137A3FA}">
      <dsp:nvSpPr>
        <dsp:cNvPr id="0" name=""/>
        <dsp:cNvSpPr/>
      </dsp:nvSpPr>
      <dsp:spPr>
        <a:xfrm>
          <a:off x="5557440" y="1477"/>
          <a:ext cx="1741597" cy="8707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CL" sz="1800" b="1" kern="1200" dirty="0">
              <a:latin typeface="Arial" panose="020B0604020202020204" pitchFamily="34" charset="0"/>
              <a:cs typeface="Arial" panose="020B0604020202020204" pitchFamily="34" charset="0"/>
            </a:rPr>
            <a:t>Proceso en planta</a:t>
          </a:r>
        </a:p>
      </dsp:txBody>
      <dsp:txXfrm>
        <a:off x="5582945" y="26982"/>
        <a:ext cx="1690587" cy="819788"/>
      </dsp:txXfrm>
    </dsp:sp>
    <dsp:sp modelId="{8076B5F1-AB71-4CE8-B3B5-FE343923E897}">
      <dsp:nvSpPr>
        <dsp:cNvPr id="0" name=""/>
        <dsp:cNvSpPr/>
      </dsp:nvSpPr>
      <dsp:spPr>
        <a:xfrm>
          <a:off x="5731600" y="872276"/>
          <a:ext cx="174159" cy="653099"/>
        </a:xfrm>
        <a:custGeom>
          <a:avLst/>
          <a:gdLst/>
          <a:ahLst/>
          <a:cxnLst/>
          <a:rect l="0" t="0" r="0" b="0"/>
          <a:pathLst>
            <a:path>
              <a:moveTo>
                <a:pt x="0" y="0"/>
              </a:moveTo>
              <a:lnTo>
                <a:pt x="0" y="653099"/>
              </a:lnTo>
              <a:lnTo>
                <a:pt x="174159" y="65309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4FF1DE-D25C-4487-A447-6539EC1D1030}">
      <dsp:nvSpPr>
        <dsp:cNvPr id="0" name=""/>
        <dsp:cNvSpPr/>
      </dsp:nvSpPr>
      <dsp:spPr>
        <a:xfrm>
          <a:off x="5905759" y="1089975"/>
          <a:ext cx="1393278" cy="87079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Temperatura </a:t>
          </a:r>
        </a:p>
      </dsp:txBody>
      <dsp:txXfrm>
        <a:off x="5931264" y="1115480"/>
        <a:ext cx="1342268" cy="819788"/>
      </dsp:txXfrm>
    </dsp:sp>
    <dsp:sp modelId="{99C1A702-A7C4-4D88-9791-06F46B52F11D}">
      <dsp:nvSpPr>
        <dsp:cNvPr id="0" name=""/>
        <dsp:cNvSpPr/>
      </dsp:nvSpPr>
      <dsp:spPr>
        <a:xfrm>
          <a:off x="5731600" y="872276"/>
          <a:ext cx="174159" cy="1741597"/>
        </a:xfrm>
        <a:custGeom>
          <a:avLst/>
          <a:gdLst/>
          <a:ahLst/>
          <a:cxnLst/>
          <a:rect l="0" t="0" r="0" b="0"/>
          <a:pathLst>
            <a:path>
              <a:moveTo>
                <a:pt x="0" y="0"/>
              </a:moveTo>
              <a:lnTo>
                <a:pt x="0" y="1741597"/>
              </a:lnTo>
              <a:lnTo>
                <a:pt x="174159" y="174159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323028-1A10-4948-974A-1CF2FD6BBA3E}">
      <dsp:nvSpPr>
        <dsp:cNvPr id="0" name=""/>
        <dsp:cNvSpPr/>
      </dsp:nvSpPr>
      <dsp:spPr>
        <a:xfrm>
          <a:off x="5905759" y="2178474"/>
          <a:ext cx="1393278" cy="87079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Tiempo</a:t>
          </a:r>
        </a:p>
      </dsp:txBody>
      <dsp:txXfrm>
        <a:off x="5931264" y="2203979"/>
        <a:ext cx="1342268" cy="819788"/>
      </dsp:txXfrm>
    </dsp:sp>
    <dsp:sp modelId="{3BAFAA7F-6467-426C-B93A-B3933502AC76}">
      <dsp:nvSpPr>
        <dsp:cNvPr id="0" name=""/>
        <dsp:cNvSpPr/>
      </dsp:nvSpPr>
      <dsp:spPr>
        <a:xfrm>
          <a:off x="5731600" y="872276"/>
          <a:ext cx="174159" cy="2830096"/>
        </a:xfrm>
        <a:custGeom>
          <a:avLst/>
          <a:gdLst/>
          <a:ahLst/>
          <a:cxnLst/>
          <a:rect l="0" t="0" r="0" b="0"/>
          <a:pathLst>
            <a:path>
              <a:moveTo>
                <a:pt x="0" y="0"/>
              </a:moveTo>
              <a:lnTo>
                <a:pt x="0" y="2830096"/>
              </a:lnTo>
              <a:lnTo>
                <a:pt x="174159" y="283009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AF2624-A716-41BE-A8B1-E2576328B203}">
      <dsp:nvSpPr>
        <dsp:cNvPr id="0" name=""/>
        <dsp:cNvSpPr/>
      </dsp:nvSpPr>
      <dsp:spPr>
        <a:xfrm>
          <a:off x="5905759" y="3266972"/>
          <a:ext cx="1393278" cy="87079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Rendimiento</a:t>
          </a:r>
        </a:p>
      </dsp:txBody>
      <dsp:txXfrm>
        <a:off x="5931264" y="3292477"/>
        <a:ext cx="1342268" cy="819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9F699-212C-400E-96A0-9AE1AB9E5198}">
      <dsp:nvSpPr>
        <dsp:cNvPr id="0" name=""/>
        <dsp:cNvSpPr/>
      </dsp:nvSpPr>
      <dsp:spPr>
        <a:xfrm>
          <a:off x="1817906" y="0"/>
          <a:ext cx="1378332" cy="68916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CL" sz="1800" b="1" kern="1200" dirty="0">
              <a:latin typeface="Arial" panose="020B0604020202020204" pitchFamily="34" charset="0"/>
              <a:cs typeface="Arial" panose="020B0604020202020204" pitchFamily="34" charset="0"/>
            </a:rPr>
            <a:t>Estrategia de Pesca</a:t>
          </a:r>
        </a:p>
      </dsp:txBody>
      <dsp:txXfrm>
        <a:off x="1838091" y="20185"/>
        <a:ext cx="1337962" cy="648796"/>
      </dsp:txXfrm>
    </dsp:sp>
    <dsp:sp modelId="{EC94DBD4-8A72-4AFF-AF4C-6ECBDEC3ABFB}">
      <dsp:nvSpPr>
        <dsp:cNvPr id="0" name=""/>
        <dsp:cNvSpPr/>
      </dsp:nvSpPr>
      <dsp:spPr>
        <a:xfrm>
          <a:off x="1955739" y="689166"/>
          <a:ext cx="159087" cy="519000"/>
        </a:xfrm>
        <a:custGeom>
          <a:avLst/>
          <a:gdLst/>
          <a:ahLst/>
          <a:cxnLst/>
          <a:rect l="0" t="0" r="0" b="0"/>
          <a:pathLst>
            <a:path>
              <a:moveTo>
                <a:pt x="0" y="0"/>
              </a:moveTo>
              <a:lnTo>
                <a:pt x="0" y="519000"/>
              </a:lnTo>
              <a:lnTo>
                <a:pt x="159087" y="51900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7B5264-2732-4E74-BBD6-809D6309CCDC}">
      <dsp:nvSpPr>
        <dsp:cNvPr id="0" name=""/>
        <dsp:cNvSpPr/>
      </dsp:nvSpPr>
      <dsp:spPr>
        <a:xfrm>
          <a:off x="2114826" y="863583"/>
          <a:ext cx="1102665" cy="6891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Rendimiento </a:t>
          </a:r>
        </a:p>
      </dsp:txBody>
      <dsp:txXfrm>
        <a:off x="2135011" y="883768"/>
        <a:ext cx="1062295" cy="648796"/>
      </dsp:txXfrm>
    </dsp:sp>
    <dsp:sp modelId="{C61C3DF2-652B-46F4-84F4-A4140AE5ECE5}">
      <dsp:nvSpPr>
        <dsp:cNvPr id="0" name=""/>
        <dsp:cNvSpPr/>
      </dsp:nvSpPr>
      <dsp:spPr>
        <a:xfrm>
          <a:off x="1955739" y="689166"/>
          <a:ext cx="159087" cy="1380458"/>
        </a:xfrm>
        <a:custGeom>
          <a:avLst/>
          <a:gdLst/>
          <a:ahLst/>
          <a:cxnLst/>
          <a:rect l="0" t="0" r="0" b="0"/>
          <a:pathLst>
            <a:path>
              <a:moveTo>
                <a:pt x="0" y="0"/>
              </a:moveTo>
              <a:lnTo>
                <a:pt x="0" y="1380458"/>
              </a:lnTo>
              <a:lnTo>
                <a:pt x="159087" y="138045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354FC7-0EFD-4EDA-AFF2-D28F1122C1BC}">
      <dsp:nvSpPr>
        <dsp:cNvPr id="0" name=""/>
        <dsp:cNvSpPr/>
      </dsp:nvSpPr>
      <dsp:spPr>
        <a:xfrm>
          <a:off x="2114826" y="1725041"/>
          <a:ext cx="1102665" cy="6891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Tiempo</a:t>
          </a:r>
        </a:p>
      </dsp:txBody>
      <dsp:txXfrm>
        <a:off x="2135011" y="1745226"/>
        <a:ext cx="1062295" cy="648796"/>
      </dsp:txXfrm>
    </dsp:sp>
    <dsp:sp modelId="{24C56E55-678E-491D-976B-4A317ABB7776}">
      <dsp:nvSpPr>
        <dsp:cNvPr id="0" name=""/>
        <dsp:cNvSpPr/>
      </dsp:nvSpPr>
      <dsp:spPr>
        <a:xfrm>
          <a:off x="1955739" y="689166"/>
          <a:ext cx="159087" cy="2241916"/>
        </a:xfrm>
        <a:custGeom>
          <a:avLst/>
          <a:gdLst/>
          <a:ahLst/>
          <a:cxnLst/>
          <a:rect l="0" t="0" r="0" b="0"/>
          <a:pathLst>
            <a:path>
              <a:moveTo>
                <a:pt x="0" y="0"/>
              </a:moveTo>
              <a:lnTo>
                <a:pt x="0" y="2241916"/>
              </a:lnTo>
              <a:lnTo>
                <a:pt x="159087" y="22419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6CC3A6-D0EB-4D55-A992-4783424809FC}">
      <dsp:nvSpPr>
        <dsp:cNvPr id="0" name=""/>
        <dsp:cNvSpPr/>
      </dsp:nvSpPr>
      <dsp:spPr>
        <a:xfrm>
          <a:off x="2114826" y="2586499"/>
          <a:ext cx="1102665" cy="6891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Daño mecánico</a:t>
          </a:r>
        </a:p>
      </dsp:txBody>
      <dsp:txXfrm>
        <a:off x="2135011" y="2606684"/>
        <a:ext cx="1062295" cy="648796"/>
      </dsp:txXfrm>
    </dsp:sp>
    <dsp:sp modelId="{1DDED398-6813-498E-9845-E99D90455A2C}">
      <dsp:nvSpPr>
        <dsp:cNvPr id="0" name=""/>
        <dsp:cNvSpPr/>
      </dsp:nvSpPr>
      <dsp:spPr>
        <a:xfrm>
          <a:off x="1955739" y="689166"/>
          <a:ext cx="159087" cy="3103373"/>
        </a:xfrm>
        <a:custGeom>
          <a:avLst/>
          <a:gdLst/>
          <a:ahLst/>
          <a:cxnLst/>
          <a:rect l="0" t="0" r="0" b="0"/>
          <a:pathLst>
            <a:path>
              <a:moveTo>
                <a:pt x="0" y="0"/>
              </a:moveTo>
              <a:lnTo>
                <a:pt x="0" y="3103373"/>
              </a:lnTo>
              <a:lnTo>
                <a:pt x="159087" y="310337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B47B2C5-F513-45F8-923A-C2308B136929}">
      <dsp:nvSpPr>
        <dsp:cNvPr id="0" name=""/>
        <dsp:cNvSpPr/>
      </dsp:nvSpPr>
      <dsp:spPr>
        <a:xfrm>
          <a:off x="2114826" y="3447956"/>
          <a:ext cx="1102665" cy="6891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Temperatura</a:t>
          </a:r>
        </a:p>
      </dsp:txBody>
      <dsp:txXfrm>
        <a:off x="2135011" y="3468141"/>
        <a:ext cx="1062295" cy="648796"/>
      </dsp:txXfrm>
    </dsp:sp>
    <dsp:sp modelId="{7A61BF06-CF11-45DF-BD65-D06EE08977DA}">
      <dsp:nvSpPr>
        <dsp:cNvPr id="0" name=""/>
        <dsp:cNvSpPr/>
      </dsp:nvSpPr>
      <dsp:spPr>
        <a:xfrm>
          <a:off x="3562075" y="2125"/>
          <a:ext cx="1378332" cy="68916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CL" sz="1800" b="1" kern="1200" dirty="0">
              <a:latin typeface="Arial" panose="020B0604020202020204" pitchFamily="34" charset="0"/>
              <a:cs typeface="Arial" panose="020B0604020202020204" pitchFamily="34" charset="0"/>
            </a:rPr>
            <a:t>Línea de producción </a:t>
          </a:r>
        </a:p>
      </dsp:txBody>
      <dsp:txXfrm>
        <a:off x="3582260" y="22310"/>
        <a:ext cx="1337962" cy="648796"/>
      </dsp:txXfrm>
    </dsp:sp>
    <dsp:sp modelId="{F52EC93F-F9F7-4C1A-A2E4-E7D212122488}">
      <dsp:nvSpPr>
        <dsp:cNvPr id="0" name=""/>
        <dsp:cNvSpPr/>
      </dsp:nvSpPr>
      <dsp:spPr>
        <a:xfrm>
          <a:off x="3699909" y="691292"/>
          <a:ext cx="137833" cy="516874"/>
        </a:xfrm>
        <a:custGeom>
          <a:avLst/>
          <a:gdLst/>
          <a:ahLst/>
          <a:cxnLst/>
          <a:rect l="0" t="0" r="0" b="0"/>
          <a:pathLst>
            <a:path>
              <a:moveTo>
                <a:pt x="0" y="0"/>
              </a:moveTo>
              <a:lnTo>
                <a:pt x="0" y="516874"/>
              </a:lnTo>
              <a:lnTo>
                <a:pt x="137833" y="5168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A7FF92-F737-4E11-A2D2-1B329152D29E}">
      <dsp:nvSpPr>
        <dsp:cNvPr id="0" name=""/>
        <dsp:cNvSpPr/>
      </dsp:nvSpPr>
      <dsp:spPr>
        <a:xfrm>
          <a:off x="3837742" y="863583"/>
          <a:ext cx="1102665" cy="6891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Tiempo </a:t>
          </a:r>
        </a:p>
      </dsp:txBody>
      <dsp:txXfrm>
        <a:off x="3857927" y="883768"/>
        <a:ext cx="1062295" cy="648796"/>
      </dsp:txXfrm>
    </dsp:sp>
    <dsp:sp modelId="{11666529-A3E5-45C1-A54E-E199E05696B4}">
      <dsp:nvSpPr>
        <dsp:cNvPr id="0" name=""/>
        <dsp:cNvSpPr/>
      </dsp:nvSpPr>
      <dsp:spPr>
        <a:xfrm>
          <a:off x="3699909" y="691292"/>
          <a:ext cx="137833" cy="1378332"/>
        </a:xfrm>
        <a:custGeom>
          <a:avLst/>
          <a:gdLst/>
          <a:ahLst/>
          <a:cxnLst/>
          <a:rect l="0" t="0" r="0" b="0"/>
          <a:pathLst>
            <a:path>
              <a:moveTo>
                <a:pt x="0" y="0"/>
              </a:moveTo>
              <a:lnTo>
                <a:pt x="0" y="1378332"/>
              </a:lnTo>
              <a:lnTo>
                <a:pt x="137833" y="137833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DD4CA76-5D17-415E-9E07-5468C06DA546}">
      <dsp:nvSpPr>
        <dsp:cNvPr id="0" name=""/>
        <dsp:cNvSpPr/>
      </dsp:nvSpPr>
      <dsp:spPr>
        <a:xfrm>
          <a:off x="3837742" y="1725041"/>
          <a:ext cx="1102665" cy="6891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Rendimiento</a:t>
          </a:r>
        </a:p>
      </dsp:txBody>
      <dsp:txXfrm>
        <a:off x="3857927" y="1745226"/>
        <a:ext cx="1062295" cy="648796"/>
      </dsp:txXfrm>
    </dsp:sp>
    <dsp:sp modelId="{A43DBE8B-CDC5-489D-9E51-1D433137A3FA}">
      <dsp:nvSpPr>
        <dsp:cNvPr id="0" name=""/>
        <dsp:cNvSpPr/>
      </dsp:nvSpPr>
      <dsp:spPr>
        <a:xfrm>
          <a:off x="5284991" y="2125"/>
          <a:ext cx="1378332" cy="68916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CL" sz="1800" b="1" kern="1200" dirty="0">
              <a:latin typeface="Arial" panose="020B0604020202020204" pitchFamily="34" charset="0"/>
              <a:cs typeface="Arial" panose="020B0604020202020204" pitchFamily="34" charset="0"/>
            </a:rPr>
            <a:t>Mercado y Precio</a:t>
          </a:r>
        </a:p>
      </dsp:txBody>
      <dsp:txXfrm>
        <a:off x="5305176" y="22310"/>
        <a:ext cx="1337962" cy="648796"/>
      </dsp:txXfrm>
    </dsp:sp>
    <dsp:sp modelId="{8076B5F1-AB71-4CE8-B3B5-FE343923E897}">
      <dsp:nvSpPr>
        <dsp:cNvPr id="0" name=""/>
        <dsp:cNvSpPr/>
      </dsp:nvSpPr>
      <dsp:spPr>
        <a:xfrm>
          <a:off x="5422824" y="691292"/>
          <a:ext cx="137833" cy="516874"/>
        </a:xfrm>
        <a:custGeom>
          <a:avLst/>
          <a:gdLst/>
          <a:ahLst/>
          <a:cxnLst/>
          <a:rect l="0" t="0" r="0" b="0"/>
          <a:pathLst>
            <a:path>
              <a:moveTo>
                <a:pt x="0" y="0"/>
              </a:moveTo>
              <a:lnTo>
                <a:pt x="0" y="516874"/>
              </a:lnTo>
              <a:lnTo>
                <a:pt x="137833" y="5168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4FF1DE-D25C-4487-A447-6539EC1D1030}">
      <dsp:nvSpPr>
        <dsp:cNvPr id="0" name=""/>
        <dsp:cNvSpPr/>
      </dsp:nvSpPr>
      <dsp:spPr>
        <a:xfrm>
          <a:off x="5560657" y="863583"/>
          <a:ext cx="1102665" cy="6891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L" sz="1400" kern="1200" dirty="0">
              <a:latin typeface="Arial" panose="020B0604020202020204" pitchFamily="34" charset="0"/>
              <a:cs typeface="Arial" panose="020B0604020202020204" pitchFamily="34" charset="0"/>
            </a:rPr>
            <a:t>No se evidenció influencia </a:t>
          </a:r>
        </a:p>
      </dsp:txBody>
      <dsp:txXfrm>
        <a:off x="5580842" y="883768"/>
        <a:ext cx="1062295" cy="648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3185B-C988-42C5-8569-097151309E22}">
      <dsp:nvSpPr>
        <dsp:cNvPr id="0" name=""/>
        <dsp:cNvSpPr/>
      </dsp:nvSpPr>
      <dsp:spPr>
        <a:xfrm rot="2108929">
          <a:off x="1475341" y="1929376"/>
          <a:ext cx="633819" cy="51240"/>
        </a:xfrm>
        <a:custGeom>
          <a:avLst/>
          <a:gdLst/>
          <a:ahLst/>
          <a:cxnLst/>
          <a:rect l="0" t="0" r="0" b="0"/>
          <a:pathLst>
            <a:path>
              <a:moveTo>
                <a:pt x="0" y="25620"/>
              </a:moveTo>
              <a:lnTo>
                <a:pt x="633819" y="256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C716A-09B4-4E23-BD45-B68131E43A32}">
      <dsp:nvSpPr>
        <dsp:cNvPr id="0" name=""/>
        <dsp:cNvSpPr/>
      </dsp:nvSpPr>
      <dsp:spPr>
        <a:xfrm rot="45343">
          <a:off x="1533102" y="1417480"/>
          <a:ext cx="566611" cy="51240"/>
        </a:xfrm>
        <a:custGeom>
          <a:avLst/>
          <a:gdLst/>
          <a:ahLst/>
          <a:cxnLst/>
          <a:rect l="0" t="0" r="0" b="0"/>
          <a:pathLst>
            <a:path>
              <a:moveTo>
                <a:pt x="0" y="25620"/>
              </a:moveTo>
              <a:lnTo>
                <a:pt x="566611" y="256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F5227F-1194-4743-A2D5-0559FFBBEB38}">
      <dsp:nvSpPr>
        <dsp:cNvPr id="0" name=""/>
        <dsp:cNvSpPr/>
      </dsp:nvSpPr>
      <dsp:spPr>
        <a:xfrm rot="19520614">
          <a:off x="1477724" y="896426"/>
          <a:ext cx="624526" cy="51240"/>
        </a:xfrm>
        <a:custGeom>
          <a:avLst/>
          <a:gdLst/>
          <a:ahLst/>
          <a:cxnLst/>
          <a:rect l="0" t="0" r="0" b="0"/>
          <a:pathLst>
            <a:path>
              <a:moveTo>
                <a:pt x="0" y="25620"/>
              </a:moveTo>
              <a:lnTo>
                <a:pt x="624526" y="256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91141-8B56-4708-B4CA-1E4FA7923058}">
      <dsp:nvSpPr>
        <dsp:cNvPr id="0" name=""/>
        <dsp:cNvSpPr/>
      </dsp:nvSpPr>
      <dsp:spPr>
        <a:xfrm>
          <a:off x="361937" y="744068"/>
          <a:ext cx="1377869" cy="13778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1435D7-731D-4DF5-99F5-A3E61A047E50}">
      <dsp:nvSpPr>
        <dsp:cNvPr id="0" name=""/>
        <dsp:cNvSpPr/>
      </dsp:nvSpPr>
      <dsp:spPr>
        <a:xfrm>
          <a:off x="1825587" y="23475"/>
          <a:ext cx="1332543" cy="826721"/>
        </a:xfrm>
        <a:prstGeom prst="ellips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dirty="0"/>
            <a:t>Congelado crudo</a:t>
          </a:r>
        </a:p>
      </dsp:txBody>
      <dsp:txXfrm>
        <a:off x="2020733" y="144545"/>
        <a:ext cx="942251" cy="584581"/>
      </dsp:txXfrm>
    </dsp:sp>
    <dsp:sp modelId="{79D32668-11E3-464B-B452-721BB73E0A9D}">
      <dsp:nvSpPr>
        <dsp:cNvPr id="0" name=""/>
        <dsp:cNvSpPr/>
      </dsp:nvSpPr>
      <dsp:spPr>
        <a:xfrm>
          <a:off x="2099539" y="1042252"/>
          <a:ext cx="1330989" cy="826721"/>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dirty="0"/>
            <a:t>Congelado cocido</a:t>
          </a:r>
        </a:p>
      </dsp:txBody>
      <dsp:txXfrm>
        <a:off x="2294458" y="1163322"/>
        <a:ext cx="941151" cy="584581"/>
      </dsp:txXfrm>
    </dsp:sp>
    <dsp:sp modelId="{7D61B71F-B2BB-4AB3-B6D5-AFC1DCD5C1D0}">
      <dsp:nvSpPr>
        <dsp:cNvPr id="0" name=""/>
        <dsp:cNvSpPr/>
      </dsp:nvSpPr>
      <dsp:spPr>
        <a:xfrm>
          <a:off x="1825587" y="2034219"/>
          <a:ext cx="1332543" cy="826721"/>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dirty="0"/>
            <a:t>Fresco-Refrigerado</a:t>
          </a:r>
        </a:p>
      </dsp:txBody>
      <dsp:txXfrm>
        <a:off x="2020733" y="2155289"/>
        <a:ext cx="942251" cy="5845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566FC-1DB7-4A0A-A572-1EBD878EDA15}">
      <dsp:nvSpPr>
        <dsp:cNvPr id="0" name=""/>
        <dsp:cNvSpPr/>
      </dsp:nvSpPr>
      <dsp:spPr>
        <a:xfrm>
          <a:off x="0" y="1637"/>
          <a:ext cx="1040480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B9F3C-9701-408C-8705-F49CC521493D}">
      <dsp:nvSpPr>
        <dsp:cNvPr id="0" name=""/>
        <dsp:cNvSpPr/>
      </dsp:nvSpPr>
      <dsp:spPr>
        <a:xfrm>
          <a:off x="0" y="1637"/>
          <a:ext cx="4630456" cy="335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L" sz="1800" kern="1200" dirty="0"/>
            <a:t>Toma de decisión MERCADO DE DESTINO</a:t>
          </a:r>
        </a:p>
      </dsp:txBody>
      <dsp:txXfrm>
        <a:off x="0" y="1637"/>
        <a:ext cx="4630456" cy="3350058"/>
      </dsp:txXfrm>
    </dsp:sp>
    <dsp:sp modelId="{4872EDC0-E6C9-4FAE-AF18-BC3E1A605CA1}">
      <dsp:nvSpPr>
        <dsp:cNvPr id="0" name=""/>
        <dsp:cNvSpPr/>
      </dsp:nvSpPr>
      <dsp:spPr>
        <a:xfrm>
          <a:off x="4738517" y="53982"/>
          <a:ext cx="5655226" cy="1046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L" sz="1800" kern="1200" dirty="0"/>
            <a:t>No se comprobó relación directa con el origen de la materia prima (artesanal / industrial)</a:t>
          </a:r>
        </a:p>
      </dsp:txBody>
      <dsp:txXfrm>
        <a:off x="4738517" y="53982"/>
        <a:ext cx="5655226" cy="1046893"/>
      </dsp:txXfrm>
    </dsp:sp>
    <dsp:sp modelId="{B0C89E12-5D9B-416D-BC59-0B6FF22BF42F}">
      <dsp:nvSpPr>
        <dsp:cNvPr id="0" name=""/>
        <dsp:cNvSpPr/>
      </dsp:nvSpPr>
      <dsp:spPr>
        <a:xfrm>
          <a:off x="4630456" y="1100875"/>
          <a:ext cx="576328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0311FE-1EE9-44BB-9A1A-5BBED61B8637}">
      <dsp:nvSpPr>
        <dsp:cNvPr id="0" name=""/>
        <dsp:cNvSpPr/>
      </dsp:nvSpPr>
      <dsp:spPr>
        <a:xfrm>
          <a:off x="4738517" y="1153219"/>
          <a:ext cx="5655226" cy="1046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L" sz="1800" kern="1200" dirty="0"/>
            <a:t>Se vincula a convenios o contratos comerciales pre-establecidos entre empresa productora y cliente objetivo</a:t>
          </a:r>
        </a:p>
      </dsp:txBody>
      <dsp:txXfrm>
        <a:off x="4738517" y="1153219"/>
        <a:ext cx="5655226" cy="1046893"/>
      </dsp:txXfrm>
    </dsp:sp>
    <dsp:sp modelId="{E15272E3-821D-420D-A53E-F2F5F84BE3BE}">
      <dsp:nvSpPr>
        <dsp:cNvPr id="0" name=""/>
        <dsp:cNvSpPr/>
      </dsp:nvSpPr>
      <dsp:spPr>
        <a:xfrm>
          <a:off x="4630456" y="2200113"/>
          <a:ext cx="576328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0C1CB7-51D7-48BA-9DEF-B33B081151B6}">
      <dsp:nvSpPr>
        <dsp:cNvPr id="0" name=""/>
        <dsp:cNvSpPr/>
      </dsp:nvSpPr>
      <dsp:spPr>
        <a:xfrm>
          <a:off x="4738517" y="2252457"/>
          <a:ext cx="5655226" cy="1046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L" sz="1800" kern="1200" dirty="0"/>
            <a:t>Opciones aumentan, cuando el establecimiento productor cuenta con implementación de Programa de Aseguramiento de Calidad otorgado y acreditado por el Servicio Nacional de Pesca y Acuicultura (SERNAPESCA)</a:t>
          </a:r>
        </a:p>
      </dsp:txBody>
      <dsp:txXfrm>
        <a:off x="4738517" y="2252457"/>
        <a:ext cx="5655226" cy="1046893"/>
      </dsp:txXfrm>
    </dsp:sp>
    <dsp:sp modelId="{9CC3559D-A19F-46EC-B65E-ABE176454F9C}">
      <dsp:nvSpPr>
        <dsp:cNvPr id="0" name=""/>
        <dsp:cNvSpPr/>
      </dsp:nvSpPr>
      <dsp:spPr>
        <a:xfrm>
          <a:off x="4630456" y="3299350"/>
          <a:ext cx="576328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E1048-1A57-4730-9F8C-B1F2A1C7C44D}">
      <dsp:nvSpPr>
        <dsp:cNvPr id="0" name=""/>
        <dsp:cNvSpPr/>
      </dsp:nvSpPr>
      <dsp:spPr>
        <a:xfrm rot="1760076">
          <a:off x="2987553" y="2774615"/>
          <a:ext cx="814520" cy="55195"/>
        </a:xfrm>
        <a:custGeom>
          <a:avLst/>
          <a:gdLst/>
          <a:ahLst/>
          <a:cxnLst/>
          <a:rect l="0" t="0" r="0" b="0"/>
          <a:pathLst>
            <a:path>
              <a:moveTo>
                <a:pt x="0" y="27597"/>
              </a:moveTo>
              <a:lnTo>
                <a:pt x="814520" y="27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2E7310-8F67-4A88-A588-C60C215563BC}">
      <dsp:nvSpPr>
        <dsp:cNvPr id="0" name=""/>
        <dsp:cNvSpPr/>
      </dsp:nvSpPr>
      <dsp:spPr>
        <a:xfrm rot="19839924">
          <a:off x="2987553" y="1344190"/>
          <a:ext cx="814520" cy="55195"/>
        </a:xfrm>
        <a:custGeom>
          <a:avLst/>
          <a:gdLst/>
          <a:ahLst/>
          <a:cxnLst/>
          <a:rect l="0" t="0" r="0" b="0"/>
          <a:pathLst>
            <a:path>
              <a:moveTo>
                <a:pt x="0" y="27597"/>
              </a:moveTo>
              <a:lnTo>
                <a:pt x="814520" y="27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4F020C-545B-40AB-B4B3-BFA1BE7577F9}">
      <dsp:nvSpPr>
        <dsp:cNvPr id="0" name=""/>
        <dsp:cNvSpPr/>
      </dsp:nvSpPr>
      <dsp:spPr>
        <a:xfrm>
          <a:off x="811187" y="776066"/>
          <a:ext cx="2621867" cy="26218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511A2-FF9C-4FCF-8B47-FCF944849C8C}">
      <dsp:nvSpPr>
        <dsp:cNvPr id="0" name=""/>
        <dsp:cNvSpPr/>
      </dsp:nvSpPr>
      <dsp:spPr>
        <a:xfrm>
          <a:off x="3648994" y="364"/>
          <a:ext cx="1573120" cy="1573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a:t>Perdida de Frescura</a:t>
          </a:r>
        </a:p>
      </dsp:txBody>
      <dsp:txXfrm>
        <a:off x="3879372" y="230742"/>
        <a:ext cx="1112364" cy="1112364"/>
      </dsp:txXfrm>
    </dsp:sp>
    <dsp:sp modelId="{0ABFD222-1492-4E79-9FB3-244976EF0DF2}">
      <dsp:nvSpPr>
        <dsp:cNvPr id="0" name=""/>
        <dsp:cNvSpPr/>
      </dsp:nvSpPr>
      <dsp:spPr>
        <a:xfrm>
          <a:off x="5379426" y="364"/>
          <a:ext cx="2359681" cy="157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es-CL" sz="2200" kern="1200" dirty="0"/>
            <a:t>Acción enzimática post mortem</a:t>
          </a:r>
        </a:p>
        <a:p>
          <a:pPr marL="228600" lvl="1" indent="-228600" algn="l" defTabSz="977900">
            <a:lnSpc>
              <a:spcPct val="90000"/>
            </a:lnSpc>
            <a:spcBef>
              <a:spcPct val="0"/>
            </a:spcBef>
            <a:spcAft>
              <a:spcPct val="15000"/>
            </a:spcAft>
            <a:buChar char="••"/>
          </a:pPr>
          <a:r>
            <a:rPr lang="es-CL" sz="2200" kern="1200" dirty="0"/>
            <a:t>Relación tiempo/temperatura</a:t>
          </a:r>
        </a:p>
      </dsp:txBody>
      <dsp:txXfrm>
        <a:off x="5379426" y="364"/>
        <a:ext cx="2359681" cy="1573120"/>
      </dsp:txXfrm>
    </dsp:sp>
    <dsp:sp modelId="{EC0FF83F-625B-4CDB-8823-F7597CF8D2D0}">
      <dsp:nvSpPr>
        <dsp:cNvPr id="0" name=""/>
        <dsp:cNvSpPr/>
      </dsp:nvSpPr>
      <dsp:spPr>
        <a:xfrm>
          <a:off x="3648994" y="2600516"/>
          <a:ext cx="1573120" cy="1573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kern="1200" dirty="0"/>
            <a:t>Perdida de Calidad</a:t>
          </a:r>
        </a:p>
      </dsp:txBody>
      <dsp:txXfrm>
        <a:off x="3879372" y="2830894"/>
        <a:ext cx="1112364" cy="1112364"/>
      </dsp:txXfrm>
    </dsp:sp>
    <dsp:sp modelId="{CA09AD1F-2C03-4E03-8DE8-FEA7E33C9796}">
      <dsp:nvSpPr>
        <dsp:cNvPr id="0" name=""/>
        <dsp:cNvSpPr/>
      </dsp:nvSpPr>
      <dsp:spPr>
        <a:xfrm>
          <a:off x="5379426" y="2600516"/>
          <a:ext cx="2359681" cy="157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es-CL" sz="2200" kern="1200" dirty="0"/>
            <a:t>Daño mecánico</a:t>
          </a:r>
        </a:p>
        <a:p>
          <a:pPr marL="228600" lvl="1" indent="-228600" algn="l" defTabSz="977900">
            <a:lnSpc>
              <a:spcPct val="90000"/>
            </a:lnSpc>
            <a:spcBef>
              <a:spcPct val="0"/>
            </a:spcBef>
            <a:spcAft>
              <a:spcPct val="15000"/>
            </a:spcAft>
            <a:buChar char="••"/>
          </a:pPr>
          <a:r>
            <a:rPr lang="es-CL" sz="2200" kern="1200" dirty="0"/>
            <a:t>Agentes contaminantes químicos, biológicos y físicos</a:t>
          </a:r>
        </a:p>
      </dsp:txBody>
      <dsp:txXfrm>
        <a:off x="5379426" y="2600516"/>
        <a:ext cx="2359681" cy="15731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F974A4-0128-4376-BB9B-7EE5081EB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62F48965-A7CA-4F29-BACB-1CD39EA803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1BD6260A-63D0-4749-84B1-C252DCA50543}"/>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5" name="Marcador de pie de página 4">
            <a:extLst>
              <a:ext uri="{FF2B5EF4-FFF2-40B4-BE49-F238E27FC236}">
                <a16:creationId xmlns:a16="http://schemas.microsoft.com/office/drawing/2014/main" xmlns="" id="{17057BA7-DD7A-448D-A311-D588FE57A39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05246AC1-8625-48D5-94C0-A810B15DA0B8}"/>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135860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F1F930-68E2-442E-B368-5B8F5DE69F8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41E4ED38-D8F5-435D-9DCB-55F735A663E7}"/>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FD68E44A-E306-4086-BD38-3134AE8804F6}"/>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5" name="Marcador de pie de página 4">
            <a:extLst>
              <a:ext uri="{FF2B5EF4-FFF2-40B4-BE49-F238E27FC236}">
                <a16:creationId xmlns:a16="http://schemas.microsoft.com/office/drawing/2014/main" xmlns="" id="{8B9CF21B-1B1E-4702-935A-21D85621C2F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744B0961-19E1-41D6-9AFB-DF28350B8833}"/>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93802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0372D49-C05E-4A6A-B56D-A1DD39317D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2282B2AE-C808-4B5D-8964-B25181EF7F3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2DBA606D-2636-4A42-B79C-F5DB3E8E9E09}"/>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5" name="Marcador de pie de página 4">
            <a:extLst>
              <a:ext uri="{FF2B5EF4-FFF2-40B4-BE49-F238E27FC236}">
                <a16:creationId xmlns:a16="http://schemas.microsoft.com/office/drawing/2014/main" xmlns="" id="{CD512392-6A44-47B6-A559-3B03A6EF476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EE0E678-2E1B-4170-BD4B-2C602F61CF72}"/>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95342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4841584-EAB8-4427-BE94-D93CFF91048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01BAC283-7F7B-4477-9DF7-BB6FC24AA83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E49F8E3F-5959-4908-A762-1AB75DB91B7B}"/>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5" name="Marcador de pie de página 4">
            <a:extLst>
              <a:ext uri="{FF2B5EF4-FFF2-40B4-BE49-F238E27FC236}">
                <a16:creationId xmlns:a16="http://schemas.microsoft.com/office/drawing/2014/main" xmlns="" id="{31F2034A-A5BF-407F-B7B2-19CDCC46626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75B3D20A-75F8-4BC6-8BF0-C4410A71A9AF}"/>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33308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0A60E2-02B3-4BF6-A7C3-2BEB47E83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161EA2F0-C627-45CA-9A33-D2749BF5DF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C02A5122-EC7C-4CFC-ABC2-D9565588CDA6}"/>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5" name="Marcador de pie de página 4">
            <a:extLst>
              <a:ext uri="{FF2B5EF4-FFF2-40B4-BE49-F238E27FC236}">
                <a16:creationId xmlns:a16="http://schemas.microsoft.com/office/drawing/2014/main" xmlns="" id="{C553E9F1-EB8D-4528-AA58-65C527B4563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97FC45A8-362F-4308-908D-37CF85234056}"/>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327085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456C5E-85F7-4B70-8853-057F94554A7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FEF9CB18-7E1F-42BF-894C-705FFE0373C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36CE0C47-5A51-482F-AB17-A54AC614922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5DE281CF-98D1-4993-B042-B1B7326A164F}"/>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6" name="Marcador de pie de página 5">
            <a:extLst>
              <a:ext uri="{FF2B5EF4-FFF2-40B4-BE49-F238E27FC236}">
                <a16:creationId xmlns:a16="http://schemas.microsoft.com/office/drawing/2014/main" xmlns="" id="{06ECE786-EAE5-4E07-8A5A-E617EA33475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B2B41BDB-18A0-4E48-9A33-98CBEFA18724}"/>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397164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8C2C27-EC9C-40BC-A909-48661D8442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D53ABD69-F336-48EE-9587-0867A3FC0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B1D7FE6D-E8BB-4496-80B2-86618F3CB70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0A7DD7E7-4387-4A0D-A4F3-18DA691762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92A8A099-90D3-4D73-A67A-FB9FE1F547D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C7091A8C-C80B-405B-8150-9DC378761C99}"/>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8" name="Marcador de pie de página 7">
            <a:extLst>
              <a:ext uri="{FF2B5EF4-FFF2-40B4-BE49-F238E27FC236}">
                <a16:creationId xmlns:a16="http://schemas.microsoft.com/office/drawing/2014/main" xmlns="" id="{E6D9BF23-B42E-483F-B978-B42786762B9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063ED5EF-AB1F-4BFB-87F5-A4F12BC30C40}"/>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387225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A59608-BE7F-4D14-B35C-E507FCD62FF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D633450A-9B29-4142-9DE9-C141DCC461D4}"/>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4" name="Marcador de pie de página 3">
            <a:extLst>
              <a:ext uri="{FF2B5EF4-FFF2-40B4-BE49-F238E27FC236}">
                <a16:creationId xmlns:a16="http://schemas.microsoft.com/office/drawing/2014/main" xmlns="" id="{3EA24970-70EE-4B6A-8FD4-003138D019E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B962F470-D55B-4A17-B5EB-F3B0D8D36CBE}"/>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38991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E0067CE-FA1C-4DE3-9BFE-E1C33B217DAD}"/>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3" name="Marcador de pie de página 2">
            <a:extLst>
              <a:ext uri="{FF2B5EF4-FFF2-40B4-BE49-F238E27FC236}">
                <a16:creationId xmlns:a16="http://schemas.microsoft.com/office/drawing/2014/main" xmlns="" id="{A23AFA01-EA38-46A7-8E29-2C4371D87C1B}"/>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215412D6-5571-4C28-B57B-49EB29DF86F3}"/>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123389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40EF0D-FEFA-478A-A3B2-DEA97BB586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9F02FC6C-2440-4478-A0F6-90DACC319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2C9A27DE-70E4-4B2C-B17B-319CB6B52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1B2F46A0-F908-4900-B87A-4C9538438227}"/>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6" name="Marcador de pie de página 5">
            <a:extLst>
              <a:ext uri="{FF2B5EF4-FFF2-40B4-BE49-F238E27FC236}">
                <a16:creationId xmlns:a16="http://schemas.microsoft.com/office/drawing/2014/main" xmlns="" id="{E949A0B1-A5F0-40B1-B92B-085030E7532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A95FAE21-B5D9-4AE2-AD72-3EBCE3E3409F}"/>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55962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5D9D67-4ACD-4DF9-9AA5-26D104BB73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B9EC4747-C6CB-4660-AB51-6AD627EB4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386A07B3-5161-467F-B728-46322D368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E33D78D7-CF75-4C7C-9924-4EAFBA827178}"/>
              </a:ext>
            </a:extLst>
          </p:cNvPr>
          <p:cNvSpPr>
            <a:spLocks noGrp="1"/>
          </p:cNvSpPr>
          <p:nvPr>
            <p:ph type="dt" sz="half" idx="10"/>
          </p:nvPr>
        </p:nvSpPr>
        <p:spPr/>
        <p:txBody>
          <a:bodyPr/>
          <a:lstStyle/>
          <a:p>
            <a:fld id="{6A12478A-6C19-43FA-9797-AB5FAD346265}" type="datetimeFigureOut">
              <a:rPr lang="es-CL" smtClean="0"/>
              <a:t>26-04-20</a:t>
            </a:fld>
            <a:endParaRPr lang="es-CL"/>
          </a:p>
        </p:txBody>
      </p:sp>
      <p:sp>
        <p:nvSpPr>
          <p:cNvPr id="6" name="Marcador de pie de página 5">
            <a:extLst>
              <a:ext uri="{FF2B5EF4-FFF2-40B4-BE49-F238E27FC236}">
                <a16:creationId xmlns:a16="http://schemas.microsoft.com/office/drawing/2014/main" xmlns="" id="{88294B6D-04E3-4766-9D7E-FC8408C09ED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1F5185F4-5D71-4D8E-B9DB-B0AC6BFFA0A2}"/>
              </a:ext>
            </a:extLst>
          </p:cNvPr>
          <p:cNvSpPr>
            <a:spLocks noGrp="1"/>
          </p:cNvSpPr>
          <p:nvPr>
            <p:ph type="sldNum" sz="quarter" idx="12"/>
          </p:nvPr>
        </p:nvSpPr>
        <p:spPr/>
        <p:txBody>
          <a:bodyPr/>
          <a:lstStyle/>
          <a:p>
            <a:fld id="{81078894-C46B-478C-A69F-939417B7AEE6}" type="slidenum">
              <a:rPr lang="es-CL" smtClean="0"/>
              <a:t>‹Nr.›</a:t>
            </a:fld>
            <a:endParaRPr lang="es-CL"/>
          </a:p>
        </p:txBody>
      </p:sp>
    </p:spTree>
    <p:extLst>
      <p:ext uri="{BB962C8B-B14F-4D97-AF65-F5344CB8AC3E}">
        <p14:creationId xmlns:p14="http://schemas.microsoft.com/office/powerpoint/2010/main" val="893932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8820819-1F7A-4652-B248-7523B2440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4CBE3FF1-F0F5-4F84-815C-083C2BA6E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4FF2C651-1853-4A67-A485-DF6FBCF321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2478A-6C19-43FA-9797-AB5FAD346265}" type="datetimeFigureOut">
              <a:rPr lang="es-CL" smtClean="0"/>
              <a:t>26-04-20</a:t>
            </a:fld>
            <a:endParaRPr lang="es-CL"/>
          </a:p>
        </p:txBody>
      </p:sp>
      <p:sp>
        <p:nvSpPr>
          <p:cNvPr id="5" name="Marcador de pie de página 4">
            <a:extLst>
              <a:ext uri="{FF2B5EF4-FFF2-40B4-BE49-F238E27FC236}">
                <a16:creationId xmlns:a16="http://schemas.microsoft.com/office/drawing/2014/main" xmlns="" id="{4578DD74-FE50-410E-A7A8-80D1DA8D4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A4133933-A421-4A2D-ABD9-07E046190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78894-C46B-478C-A69F-939417B7AEE6}" type="slidenum">
              <a:rPr lang="es-CL" smtClean="0"/>
              <a:t>‹Nr.›</a:t>
            </a:fld>
            <a:endParaRPr lang="es-CL"/>
          </a:p>
        </p:txBody>
      </p:sp>
    </p:spTree>
    <p:extLst>
      <p:ext uri="{BB962C8B-B14F-4D97-AF65-F5344CB8AC3E}">
        <p14:creationId xmlns:p14="http://schemas.microsoft.com/office/powerpoint/2010/main" val="3291304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4.jpg"/><Relationship Id="rId5" Type="http://schemas.openxmlformats.org/officeDocument/2006/relationships/image" Target="../media/image25.jpg"/><Relationship Id="rId6" Type="http://schemas.openxmlformats.org/officeDocument/2006/relationships/image" Target="../media/image26.jpg"/><Relationship Id="rId7" Type="http://schemas.openxmlformats.org/officeDocument/2006/relationships/image" Target="../media/image27.jpg"/><Relationship Id="rId8" Type="http://schemas.openxmlformats.org/officeDocument/2006/relationships/image" Target="../media/image28.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7" Type="http://schemas.openxmlformats.org/officeDocument/2006/relationships/image" Target="../media/image24.jpg"/><Relationship Id="rId8" Type="http://schemas.openxmlformats.org/officeDocument/2006/relationships/image" Target="../media/image4.jpg"/><Relationship Id="rId9"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1" Type="http://schemas.openxmlformats.org/officeDocument/2006/relationships/image" Target="../media/image38.jpg"/><Relationship Id="rId12" Type="http://schemas.openxmlformats.org/officeDocument/2006/relationships/image" Target="../media/image39.jpg"/><Relationship Id="rId13" Type="http://schemas.openxmlformats.org/officeDocument/2006/relationships/image" Target="../media/image40.jp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35.jpg"/><Relationship Id="rId9" Type="http://schemas.openxmlformats.org/officeDocument/2006/relationships/image" Target="../media/image36.jpg"/><Relationship Id="rId10"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1" Type="http://schemas.openxmlformats.org/officeDocument/2006/relationships/diagramColors" Target="../diagrams/colors11.xml"/><Relationship Id="rId12" Type="http://schemas.microsoft.com/office/2007/relationships/diagramDrawing" Target="../diagrams/drawing11.xml"/><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image" Target="../media/image48.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0"/>
            <a:ext cx="337625" cy="78453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riángulo rectángulo 12">
            <a:extLst>
              <a:ext uri="{FF2B5EF4-FFF2-40B4-BE49-F238E27FC236}">
                <a16:creationId xmlns:a16="http://schemas.microsoft.com/office/drawing/2014/main" xmlns="" id="{CFADC59E-5E47-4ECE-A140-61644D89451D}"/>
              </a:ext>
            </a:extLst>
          </p:cNvPr>
          <p:cNvSpPr/>
          <p:nvPr/>
        </p:nvSpPr>
        <p:spPr>
          <a:xfrm>
            <a:off x="0" y="819798"/>
            <a:ext cx="6865034" cy="5496596"/>
          </a:xfrm>
          <a:prstGeom prst="rtTriangl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9146" y="3374496"/>
            <a:ext cx="2087378" cy="1382152"/>
          </a:xfrm>
          <a:prstGeom prst="rect">
            <a:avLst/>
          </a:prstGeom>
          <a:noFill/>
        </p:spPr>
      </p:pic>
      <p:cxnSp>
        <p:nvCxnSpPr>
          <p:cNvPr id="16" name="Conector recto 15">
            <a:extLst>
              <a:ext uri="{FF2B5EF4-FFF2-40B4-BE49-F238E27FC236}">
                <a16:creationId xmlns:a16="http://schemas.microsoft.com/office/drawing/2014/main" xmlns="" id="{B2F56C68-31D8-461B-883E-C4D61B4E99E7}"/>
              </a:ext>
            </a:extLst>
          </p:cNvPr>
          <p:cNvCxnSpPr/>
          <p:nvPr/>
        </p:nvCxnSpPr>
        <p:spPr>
          <a:xfrm>
            <a:off x="168812" y="4979965"/>
            <a:ext cx="3882683"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0A79980F-F61C-457C-B3CE-EC0BF54199B5}"/>
              </a:ext>
            </a:extLst>
          </p:cNvPr>
          <p:cNvCxnSpPr/>
          <p:nvPr/>
        </p:nvCxnSpPr>
        <p:spPr>
          <a:xfrm>
            <a:off x="168812" y="5399651"/>
            <a:ext cx="3882683"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xmlns="" id="{DF90C2F7-7FE3-4632-B6F5-38FD2F061379}"/>
              </a:ext>
            </a:extLst>
          </p:cNvPr>
          <p:cNvSpPr txBox="1"/>
          <p:nvPr/>
        </p:nvSpPr>
        <p:spPr>
          <a:xfrm>
            <a:off x="576774" y="5008101"/>
            <a:ext cx="3066757" cy="338554"/>
          </a:xfrm>
          <a:prstGeom prst="rect">
            <a:avLst/>
          </a:prstGeom>
          <a:noFill/>
        </p:spPr>
        <p:txBody>
          <a:bodyPr wrap="square" rtlCol="0">
            <a:spAutoFit/>
          </a:bodyPr>
          <a:lstStyle/>
          <a:p>
            <a:pPr algn="ctr"/>
            <a:r>
              <a:rPr lang="es-CL" sz="1600" b="1" dirty="0">
                <a:solidFill>
                  <a:schemeClr val="bg2">
                    <a:lumMod val="25000"/>
                  </a:schemeClr>
                </a:solidFill>
                <a:latin typeface="Arial" panose="020B0604020202020204" pitchFamily="34" charset="0"/>
                <a:cs typeface="Arial" panose="020B0604020202020204" pitchFamily="34" charset="0"/>
              </a:rPr>
              <a:t>Presentación de Resultados</a:t>
            </a:r>
          </a:p>
        </p:txBody>
      </p:sp>
      <p:sp>
        <p:nvSpPr>
          <p:cNvPr id="20" name="CuadroTexto 19">
            <a:extLst>
              <a:ext uri="{FF2B5EF4-FFF2-40B4-BE49-F238E27FC236}">
                <a16:creationId xmlns:a16="http://schemas.microsoft.com/office/drawing/2014/main" xmlns="" id="{36CE62BF-690A-4490-80D5-B52AC279D6FC}"/>
              </a:ext>
            </a:extLst>
          </p:cNvPr>
          <p:cNvSpPr txBox="1"/>
          <p:nvPr/>
        </p:nvSpPr>
        <p:spPr>
          <a:xfrm>
            <a:off x="682280" y="5673357"/>
            <a:ext cx="2855743" cy="400110"/>
          </a:xfrm>
          <a:prstGeom prst="rect">
            <a:avLst/>
          </a:prstGeom>
          <a:noFill/>
        </p:spPr>
        <p:txBody>
          <a:bodyPr wrap="square" rtlCol="0">
            <a:spAutoFit/>
          </a:bodyPr>
          <a:lstStyle/>
          <a:p>
            <a:pPr algn="ctr"/>
            <a:r>
              <a:rPr lang="es-CL" sz="2000" b="1" dirty="0">
                <a:solidFill>
                  <a:schemeClr val="accent2"/>
                </a:solidFill>
                <a:latin typeface="Arial" panose="020B0604020202020204" pitchFamily="34" charset="0"/>
                <a:cs typeface="Arial" panose="020B0604020202020204" pitchFamily="34" charset="0"/>
              </a:rPr>
              <a:t>ABRIL 2020</a:t>
            </a:r>
          </a:p>
        </p:txBody>
      </p:sp>
      <p:sp>
        <p:nvSpPr>
          <p:cNvPr id="22" name="CuadroTexto 21">
            <a:extLst>
              <a:ext uri="{FF2B5EF4-FFF2-40B4-BE49-F238E27FC236}">
                <a16:creationId xmlns:a16="http://schemas.microsoft.com/office/drawing/2014/main" xmlns="" id="{BAB5E9B7-B95D-44CA-B4ED-1D098734CE8C}"/>
              </a:ext>
            </a:extLst>
          </p:cNvPr>
          <p:cNvSpPr txBox="1"/>
          <p:nvPr/>
        </p:nvSpPr>
        <p:spPr>
          <a:xfrm>
            <a:off x="682280" y="890895"/>
            <a:ext cx="11071887" cy="1477328"/>
          </a:xfrm>
          <a:prstGeom prst="rect">
            <a:avLst/>
          </a:prstGeom>
          <a:noFill/>
        </p:spPr>
        <p:txBody>
          <a:bodyPr wrap="square" rtlCol="0">
            <a:spAutoFit/>
          </a:bodyPr>
          <a:lstStyle/>
          <a:p>
            <a:pPr algn="ctr"/>
            <a:r>
              <a:rPr lang="es-CL" b="1" i="1" dirty="0">
                <a:solidFill>
                  <a:schemeClr val="bg2">
                    <a:lumMod val="25000"/>
                  </a:schemeClr>
                </a:solidFill>
                <a:latin typeface="Arial" panose="020B0604020202020204" pitchFamily="34" charset="0"/>
                <a:cs typeface="Arial" panose="020B0604020202020204" pitchFamily="34" charset="0"/>
              </a:rPr>
              <a:t>PROYECTO FIPA </a:t>
            </a:r>
            <a:r>
              <a:rPr lang="es-CL" b="1" i="1" dirty="0" err="1">
                <a:solidFill>
                  <a:schemeClr val="bg2">
                    <a:lumMod val="25000"/>
                  </a:schemeClr>
                </a:solidFill>
                <a:latin typeface="Arial" panose="020B0604020202020204" pitchFamily="34" charset="0"/>
                <a:cs typeface="Arial" panose="020B0604020202020204" pitchFamily="34" charset="0"/>
              </a:rPr>
              <a:t>N°</a:t>
            </a:r>
            <a:r>
              <a:rPr lang="es-CL" b="1" i="1" dirty="0">
                <a:solidFill>
                  <a:schemeClr val="bg2">
                    <a:lumMod val="25000"/>
                  </a:schemeClr>
                </a:solidFill>
                <a:latin typeface="Arial" panose="020B0604020202020204" pitchFamily="34" charset="0"/>
                <a:cs typeface="Arial" panose="020B0604020202020204" pitchFamily="34" charset="0"/>
              </a:rPr>
              <a:t> 2019-26</a:t>
            </a:r>
          </a:p>
          <a:p>
            <a:pPr algn="ctr"/>
            <a:endParaRPr lang="es-CL" b="1" i="1" dirty="0">
              <a:solidFill>
                <a:schemeClr val="bg2">
                  <a:lumMod val="25000"/>
                </a:schemeClr>
              </a:solidFill>
              <a:latin typeface="Arial" panose="020B0604020202020204" pitchFamily="34" charset="0"/>
              <a:cs typeface="Arial" panose="020B0604020202020204" pitchFamily="34" charset="0"/>
            </a:endParaRPr>
          </a:p>
          <a:p>
            <a:pPr algn="ctr"/>
            <a:r>
              <a:rPr lang="es-CL" b="1" i="1" dirty="0">
                <a:solidFill>
                  <a:schemeClr val="bg2">
                    <a:lumMod val="25000"/>
                  </a:schemeClr>
                </a:solidFill>
                <a:latin typeface="Arial" panose="020B0604020202020204" pitchFamily="34" charset="0"/>
                <a:cs typeface="Arial" panose="020B0604020202020204" pitchFamily="34" charset="0"/>
              </a:rPr>
              <a:t>“CARACTERÍSTICAS DEL RECURSO JIBIA (DOSIDICUS GIGAS) COMO</a:t>
            </a:r>
          </a:p>
          <a:p>
            <a:pPr algn="ctr"/>
            <a:r>
              <a:rPr lang="es-CL" b="1" i="1" dirty="0">
                <a:solidFill>
                  <a:schemeClr val="bg2">
                    <a:lumMod val="25000"/>
                  </a:schemeClr>
                </a:solidFill>
                <a:latin typeface="Arial" panose="020B0604020202020204" pitchFamily="34" charset="0"/>
                <a:cs typeface="Arial" panose="020B0604020202020204" pitchFamily="34" charset="0"/>
              </a:rPr>
              <a:t>MATERIA PRIMA PARA PLANTAS DE PROCESO, SEGÚN ESTRATEGIA DE</a:t>
            </a:r>
          </a:p>
          <a:p>
            <a:pPr algn="ctr"/>
            <a:r>
              <a:rPr lang="es-CL" b="1" i="1" dirty="0">
                <a:solidFill>
                  <a:schemeClr val="bg2">
                    <a:lumMod val="25000"/>
                  </a:schemeClr>
                </a:solidFill>
                <a:latin typeface="Arial" panose="020B0604020202020204" pitchFamily="34" charset="0"/>
                <a:cs typeface="Arial" panose="020B0604020202020204" pitchFamily="34" charset="0"/>
              </a:rPr>
              <a:t>PESCA Y LÍNEA DE PRODUCCIÓN”.</a:t>
            </a:r>
          </a:p>
        </p:txBody>
      </p:sp>
      <p:pic>
        <p:nvPicPr>
          <p:cNvPr id="2" name="Imagen 1">
            <a:extLst>
              <a:ext uri="{FF2B5EF4-FFF2-40B4-BE49-F238E27FC236}">
                <a16:creationId xmlns:a16="http://schemas.microsoft.com/office/drawing/2014/main" xmlns="" id="{1A8465AD-B794-4314-B564-ACCFC08B9759}"/>
              </a:ext>
            </a:extLst>
          </p:cNvPr>
          <p:cNvPicPr>
            <a:picLocks noChangeAspect="1"/>
          </p:cNvPicPr>
          <p:nvPr/>
        </p:nvPicPr>
        <p:blipFill>
          <a:blip r:embed="rId3"/>
          <a:stretch>
            <a:fillRect/>
          </a:stretch>
        </p:blipFill>
        <p:spPr>
          <a:xfrm>
            <a:off x="0" y="-40613"/>
            <a:ext cx="1396105" cy="1164437"/>
          </a:xfrm>
          <a:prstGeom prst="rect">
            <a:avLst/>
          </a:prstGeom>
        </p:spPr>
      </p:pic>
      <p:grpSp>
        <p:nvGrpSpPr>
          <p:cNvPr id="6" name="Grupo 5">
            <a:extLst>
              <a:ext uri="{FF2B5EF4-FFF2-40B4-BE49-F238E27FC236}">
                <a16:creationId xmlns:a16="http://schemas.microsoft.com/office/drawing/2014/main" xmlns="" id="{05424920-5568-4A56-BF75-1D21D341A118}"/>
              </a:ext>
            </a:extLst>
          </p:cNvPr>
          <p:cNvGrpSpPr/>
          <p:nvPr/>
        </p:nvGrpSpPr>
        <p:grpSpPr>
          <a:xfrm>
            <a:off x="6185154" y="2583788"/>
            <a:ext cx="4908878" cy="3420592"/>
            <a:chOff x="5118181" y="2582160"/>
            <a:chExt cx="4908878" cy="3420592"/>
          </a:xfrm>
        </p:grpSpPr>
        <p:pic>
          <p:nvPicPr>
            <p:cNvPr id="5" name="Imagen 4">
              <a:extLst>
                <a:ext uri="{FF2B5EF4-FFF2-40B4-BE49-F238E27FC236}">
                  <a16:creationId xmlns:a16="http://schemas.microsoft.com/office/drawing/2014/main" xmlns="" id="{DC5C6554-C2CA-4C6D-AD8D-D3F0DAA60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181" y="2582161"/>
              <a:ext cx="2857500" cy="3406523"/>
            </a:xfrm>
            <a:prstGeom prst="rect">
              <a:avLst/>
            </a:prstGeom>
            <a:ln w="0">
              <a:solidFill>
                <a:schemeClr val="tx2"/>
              </a:solidFill>
            </a:ln>
            <a:effectLst>
              <a:softEdge rad="112500"/>
            </a:effectLst>
          </p:spPr>
        </p:pic>
        <p:pic>
          <p:nvPicPr>
            <p:cNvPr id="21" name="Imagen 20">
              <a:extLst>
                <a:ext uri="{FF2B5EF4-FFF2-40B4-BE49-F238E27FC236}">
                  <a16:creationId xmlns:a16="http://schemas.microsoft.com/office/drawing/2014/main" xmlns="" id="{C05F2E65-FAAB-43BE-A9C3-06B1C9E7C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4363" y="4160566"/>
              <a:ext cx="2232696" cy="1842186"/>
            </a:xfrm>
            <a:prstGeom prst="rect">
              <a:avLst/>
            </a:prstGeom>
            <a:ln w="0">
              <a:solidFill>
                <a:schemeClr val="tx2"/>
              </a:solidFill>
            </a:ln>
            <a:effectLst>
              <a:softEdge rad="112500"/>
            </a:effectLst>
          </p:spPr>
        </p:pic>
        <p:pic>
          <p:nvPicPr>
            <p:cNvPr id="23" name="Imagen 22">
              <a:extLst>
                <a:ext uri="{FF2B5EF4-FFF2-40B4-BE49-F238E27FC236}">
                  <a16:creationId xmlns:a16="http://schemas.microsoft.com/office/drawing/2014/main" xmlns="" id="{B62F7674-8110-44CA-B47A-665CF1A028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4362" y="2582160"/>
              <a:ext cx="2232697" cy="1711900"/>
            </a:xfrm>
            <a:prstGeom prst="rect">
              <a:avLst/>
            </a:prstGeom>
            <a:ln w="0">
              <a:solidFill>
                <a:schemeClr val="tx2"/>
              </a:solidFill>
            </a:ln>
            <a:effectLst>
              <a:softEdge rad="112500"/>
            </a:effectLst>
          </p:spPr>
        </p:pic>
      </p:grpSp>
    </p:spTree>
    <p:extLst>
      <p:ext uri="{BB962C8B-B14F-4D97-AF65-F5344CB8AC3E}">
        <p14:creationId xmlns:p14="http://schemas.microsoft.com/office/powerpoint/2010/main" val="98209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cxnSp>
        <p:nvCxnSpPr>
          <p:cNvPr id="19" name="Conector recto 18">
            <a:extLst>
              <a:ext uri="{FF2B5EF4-FFF2-40B4-BE49-F238E27FC236}">
                <a16:creationId xmlns:a16="http://schemas.microsoft.com/office/drawing/2014/main" xmlns="" id="{7320578F-E95F-4816-825B-C3A4A611D8B5}"/>
              </a:ext>
            </a:extLst>
          </p:cNvPr>
          <p:cNvCxnSpPr/>
          <p:nvPr/>
        </p:nvCxnSpPr>
        <p:spPr>
          <a:xfrm>
            <a:off x="109182" y="2552131"/>
            <a:ext cx="7888406" cy="0"/>
          </a:xfrm>
          <a:prstGeom prst="line">
            <a:avLst/>
          </a:prstGeom>
          <a:ln/>
        </p:spPr>
        <p:style>
          <a:lnRef idx="3">
            <a:schemeClr val="dk1"/>
          </a:lnRef>
          <a:fillRef idx="0">
            <a:schemeClr val="dk1"/>
          </a:fillRef>
          <a:effectRef idx="2">
            <a:schemeClr val="dk1"/>
          </a:effectRef>
          <a:fontRef idx="minor">
            <a:schemeClr val="tx1"/>
          </a:fontRef>
        </p:style>
      </p:cxnSp>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1: RECOPILACIÓN ANTECEDENTES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00110"/>
          </a:xfrm>
          <a:prstGeom prst="rect">
            <a:avLst/>
          </a:prstGeom>
          <a:noFill/>
        </p:spPr>
        <p:txBody>
          <a:bodyPr wrap="square" rtlCol="0">
            <a:spAutoFit/>
          </a:bodyPr>
          <a:lstStyle/>
          <a:p>
            <a:pPr algn="just"/>
            <a:r>
              <a:rPr lang="es-CL" sz="100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53589"/>
            <a:ext cx="5269123" cy="584775"/>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RECOPILACIÓN DE VARIABLES BIBLIOGRÁFICAS QUE AFECTAN LA CALIDAD DE LA JIBIA</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7" name="Diagrama 6">
            <a:extLst>
              <a:ext uri="{FF2B5EF4-FFF2-40B4-BE49-F238E27FC236}">
                <a16:creationId xmlns:a16="http://schemas.microsoft.com/office/drawing/2014/main" xmlns="" id="{64AC1B50-DCB1-4008-A1E0-D9E22F9F9C31}"/>
              </a:ext>
            </a:extLst>
          </p:cNvPr>
          <p:cNvGraphicFramePr/>
          <p:nvPr>
            <p:extLst>
              <p:ext uri="{D42A27DB-BD31-4B8C-83A1-F6EECF244321}">
                <p14:modId xmlns:p14="http://schemas.microsoft.com/office/powerpoint/2010/main" val="3660063649"/>
              </p:ext>
            </p:extLst>
          </p:nvPr>
        </p:nvGraphicFramePr>
        <p:xfrm>
          <a:off x="773848" y="1569062"/>
          <a:ext cx="8502484" cy="4139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CuadroTexto 19">
            <a:extLst>
              <a:ext uri="{FF2B5EF4-FFF2-40B4-BE49-F238E27FC236}">
                <a16:creationId xmlns:a16="http://schemas.microsoft.com/office/drawing/2014/main" xmlns="" id="{31536A6D-0858-45A1-8ADB-25C70E5C044D}"/>
              </a:ext>
            </a:extLst>
          </p:cNvPr>
          <p:cNvSpPr txBox="1"/>
          <p:nvPr/>
        </p:nvSpPr>
        <p:spPr>
          <a:xfrm>
            <a:off x="109182" y="1651760"/>
            <a:ext cx="1501254" cy="646331"/>
          </a:xfrm>
          <a:prstGeom prst="rect">
            <a:avLst/>
          </a:prstGeom>
          <a:noFill/>
        </p:spPr>
        <p:txBody>
          <a:bodyPr wrap="square" rtlCol="0">
            <a:spAutoFit/>
          </a:bodyPr>
          <a:lstStyle/>
          <a:p>
            <a:r>
              <a:rPr lang="es-CL" b="1" dirty="0">
                <a:solidFill>
                  <a:schemeClr val="tx1">
                    <a:lumMod val="65000"/>
                    <a:lumOff val="35000"/>
                  </a:schemeClr>
                </a:solidFill>
                <a:latin typeface="Arial" panose="020B0604020202020204" pitchFamily="34" charset="0"/>
                <a:cs typeface="Arial" panose="020B0604020202020204" pitchFamily="34" charset="0"/>
              </a:rPr>
              <a:t>Paso operacional</a:t>
            </a:r>
          </a:p>
        </p:txBody>
      </p:sp>
      <p:sp>
        <p:nvSpPr>
          <p:cNvPr id="29" name="CuadroTexto 28">
            <a:extLst>
              <a:ext uri="{FF2B5EF4-FFF2-40B4-BE49-F238E27FC236}">
                <a16:creationId xmlns:a16="http://schemas.microsoft.com/office/drawing/2014/main" xmlns="" id="{D38063DC-728B-4924-B1CD-2C104F814644}"/>
              </a:ext>
            </a:extLst>
          </p:cNvPr>
          <p:cNvSpPr txBox="1"/>
          <p:nvPr/>
        </p:nvSpPr>
        <p:spPr>
          <a:xfrm>
            <a:off x="109182" y="3809649"/>
            <a:ext cx="1638991" cy="646331"/>
          </a:xfrm>
          <a:prstGeom prst="rect">
            <a:avLst/>
          </a:prstGeom>
          <a:noFill/>
        </p:spPr>
        <p:txBody>
          <a:bodyPr wrap="square" rtlCol="0">
            <a:spAutoFit/>
          </a:bodyPr>
          <a:lstStyle/>
          <a:p>
            <a:r>
              <a:rPr lang="es-CL" b="1" dirty="0">
                <a:solidFill>
                  <a:schemeClr val="tx1">
                    <a:lumMod val="65000"/>
                    <a:lumOff val="35000"/>
                  </a:schemeClr>
                </a:solidFill>
                <a:latin typeface="Arial" panose="020B0604020202020204" pitchFamily="34" charset="0"/>
                <a:cs typeface="Arial" panose="020B0604020202020204" pitchFamily="34" charset="0"/>
              </a:rPr>
              <a:t>Variables identificadas</a:t>
            </a:r>
          </a:p>
        </p:txBody>
      </p:sp>
      <p:sp>
        <p:nvSpPr>
          <p:cNvPr id="21" name="CuadroTexto 20">
            <a:extLst>
              <a:ext uri="{FF2B5EF4-FFF2-40B4-BE49-F238E27FC236}">
                <a16:creationId xmlns:a16="http://schemas.microsoft.com/office/drawing/2014/main" xmlns="" id="{824C3F75-679A-4965-923C-71C16CA97A34}"/>
              </a:ext>
            </a:extLst>
          </p:cNvPr>
          <p:cNvSpPr txBox="1"/>
          <p:nvPr/>
        </p:nvSpPr>
        <p:spPr>
          <a:xfrm>
            <a:off x="8779376" y="1974925"/>
            <a:ext cx="3051159" cy="3046988"/>
          </a:xfrm>
          <a:prstGeom prst="rect">
            <a:avLst/>
          </a:prstGeom>
          <a:noFill/>
        </p:spPr>
        <p:txBody>
          <a:bodyPr wrap="square" rtlCol="0">
            <a:spAutoFit/>
          </a:bodyPr>
          <a:lstStyle/>
          <a:p>
            <a:pPr algn="just"/>
            <a:r>
              <a:rPr lang="es-CL" sz="1600" b="1" dirty="0">
                <a:latin typeface="Arial" panose="020B0604020202020204" pitchFamily="34" charset="0"/>
                <a:cs typeface="Arial" panose="020B0604020202020204" pitchFamily="34" charset="0"/>
              </a:rPr>
              <a:t>Los pasos operacionales proporcionan una noción de la estrategia de estudio</a:t>
            </a:r>
          </a:p>
          <a:p>
            <a:pPr algn="just"/>
            <a:endParaRPr lang="es-CL" sz="1600" b="1" dirty="0">
              <a:latin typeface="Arial" panose="020B0604020202020204" pitchFamily="34" charset="0"/>
              <a:cs typeface="Arial" panose="020B0604020202020204" pitchFamily="34" charset="0"/>
            </a:endParaRPr>
          </a:p>
          <a:p>
            <a:pPr algn="just"/>
            <a:r>
              <a:rPr lang="es-CL" sz="1600" b="1" dirty="0">
                <a:latin typeface="Arial" panose="020B0604020202020204" pitchFamily="34" charset="0"/>
                <a:cs typeface="Arial" panose="020B0604020202020204" pitchFamily="34" charset="0"/>
              </a:rPr>
              <a:t>Las principales variables observadas en fuentes bibliográficas, dicen relación con el </a:t>
            </a:r>
            <a:r>
              <a:rPr lang="es-CL" sz="1600" b="1" i="1" dirty="0">
                <a:latin typeface="Arial" panose="020B0604020202020204" pitchFamily="34" charset="0"/>
                <a:cs typeface="Arial" panose="020B0604020202020204" pitchFamily="34" charset="0"/>
              </a:rPr>
              <a:t>Tiempo, Rendimiento, Daño mecánico y Temperatura</a:t>
            </a:r>
          </a:p>
          <a:p>
            <a:pPr algn="just"/>
            <a:endParaRPr lang="es-CL" sz="1600" b="1" i="1" dirty="0">
              <a:latin typeface="Arial" panose="020B0604020202020204" pitchFamily="34" charset="0"/>
              <a:cs typeface="Arial" panose="020B0604020202020204" pitchFamily="34" charset="0"/>
            </a:endParaRPr>
          </a:p>
          <a:p>
            <a:pPr algn="just"/>
            <a:endParaRPr lang="es-CL"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628653"/>
      </p:ext>
    </p:extLst>
  </p:cSld>
  <p:clrMapOvr>
    <a:masterClrMapping/>
  </p:clrMapOvr>
  <p:transition xmlns:p14="http://schemas.microsoft.com/office/powerpoint/2010/mai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xmlns="" id="{64AC1B50-DCB1-4008-A1E0-D9E22F9F9C31}"/>
              </a:ext>
            </a:extLst>
          </p:cNvPr>
          <p:cNvGraphicFramePr/>
          <p:nvPr>
            <p:extLst>
              <p:ext uri="{D42A27DB-BD31-4B8C-83A1-F6EECF244321}">
                <p14:modId xmlns:p14="http://schemas.microsoft.com/office/powerpoint/2010/main" val="3565016492"/>
              </p:ext>
            </p:extLst>
          </p:nvPr>
        </p:nvGraphicFramePr>
        <p:xfrm>
          <a:off x="3179995" y="1752568"/>
          <a:ext cx="8502484" cy="4139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Conector recto 18">
            <a:extLst>
              <a:ext uri="{FF2B5EF4-FFF2-40B4-BE49-F238E27FC236}">
                <a16:creationId xmlns:a16="http://schemas.microsoft.com/office/drawing/2014/main" xmlns="" id="{7320578F-E95F-4816-825B-C3A4A611D8B5}"/>
              </a:ext>
            </a:extLst>
          </p:cNvPr>
          <p:cNvCxnSpPr>
            <a:cxnSpLocks/>
          </p:cNvCxnSpPr>
          <p:nvPr/>
        </p:nvCxnSpPr>
        <p:spPr>
          <a:xfrm>
            <a:off x="5052341" y="2537862"/>
            <a:ext cx="6560863" cy="0"/>
          </a:xfrm>
          <a:prstGeom prst="line">
            <a:avLst/>
          </a:prstGeom>
          <a:ln/>
        </p:spPr>
        <p:style>
          <a:lnRef idx="3">
            <a:schemeClr val="dk1"/>
          </a:lnRef>
          <a:fillRef idx="0">
            <a:schemeClr val="dk1"/>
          </a:fillRef>
          <a:effectRef idx="2">
            <a:schemeClr val="dk1"/>
          </a:effectRef>
          <a:fontRef idx="minor">
            <a:schemeClr val="tx1"/>
          </a:fontRef>
        </p:style>
      </p:cxnSp>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1: RECOPILACIÓN ANTECEDENTES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53589"/>
            <a:ext cx="5269123" cy="584775"/>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RECOPILACIÓN DE VARIABLES DESDE LAS PLANTAS DE PROCESO</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0" name="CuadroTexto 19">
            <a:extLst>
              <a:ext uri="{FF2B5EF4-FFF2-40B4-BE49-F238E27FC236}">
                <a16:creationId xmlns:a16="http://schemas.microsoft.com/office/drawing/2014/main" xmlns="" id="{31536A6D-0858-45A1-8ADB-25C70E5C044D}"/>
              </a:ext>
            </a:extLst>
          </p:cNvPr>
          <p:cNvSpPr txBox="1"/>
          <p:nvPr/>
        </p:nvSpPr>
        <p:spPr>
          <a:xfrm>
            <a:off x="10143185" y="1752568"/>
            <a:ext cx="1501254" cy="646331"/>
          </a:xfrm>
          <a:prstGeom prst="rect">
            <a:avLst/>
          </a:prstGeom>
          <a:noFill/>
        </p:spPr>
        <p:txBody>
          <a:bodyPr wrap="square" rtlCol="0">
            <a:spAutoFit/>
          </a:bodyPr>
          <a:lstStyle/>
          <a:p>
            <a:pPr algn="r"/>
            <a:r>
              <a:rPr lang="es-CL" b="1" dirty="0">
                <a:solidFill>
                  <a:schemeClr val="tx1">
                    <a:lumMod val="65000"/>
                    <a:lumOff val="35000"/>
                  </a:schemeClr>
                </a:solidFill>
                <a:latin typeface="Arial" panose="020B0604020202020204" pitchFamily="34" charset="0"/>
                <a:cs typeface="Arial" panose="020B0604020202020204" pitchFamily="34" charset="0"/>
              </a:rPr>
              <a:t>Línea estratégica </a:t>
            </a:r>
          </a:p>
        </p:txBody>
      </p:sp>
      <p:sp>
        <p:nvSpPr>
          <p:cNvPr id="29" name="CuadroTexto 28">
            <a:extLst>
              <a:ext uri="{FF2B5EF4-FFF2-40B4-BE49-F238E27FC236}">
                <a16:creationId xmlns:a16="http://schemas.microsoft.com/office/drawing/2014/main" xmlns="" id="{D38063DC-728B-4924-B1CD-2C104F814644}"/>
              </a:ext>
            </a:extLst>
          </p:cNvPr>
          <p:cNvSpPr txBox="1"/>
          <p:nvPr/>
        </p:nvSpPr>
        <p:spPr>
          <a:xfrm>
            <a:off x="10005448" y="3951250"/>
            <a:ext cx="1638991" cy="646331"/>
          </a:xfrm>
          <a:prstGeom prst="rect">
            <a:avLst/>
          </a:prstGeom>
          <a:noFill/>
        </p:spPr>
        <p:txBody>
          <a:bodyPr wrap="square" rtlCol="0">
            <a:spAutoFit/>
          </a:bodyPr>
          <a:lstStyle/>
          <a:p>
            <a:pPr algn="r"/>
            <a:r>
              <a:rPr lang="es-CL" b="1" dirty="0">
                <a:solidFill>
                  <a:schemeClr val="tx1">
                    <a:lumMod val="65000"/>
                    <a:lumOff val="35000"/>
                  </a:schemeClr>
                </a:solidFill>
                <a:latin typeface="Arial" panose="020B0604020202020204" pitchFamily="34" charset="0"/>
                <a:cs typeface="Arial" panose="020B0604020202020204" pitchFamily="34" charset="0"/>
              </a:rPr>
              <a:t>Variables identificadas</a:t>
            </a:r>
          </a:p>
        </p:txBody>
      </p:sp>
      <p:sp>
        <p:nvSpPr>
          <p:cNvPr id="13" name="CuadroTexto 12">
            <a:extLst>
              <a:ext uri="{FF2B5EF4-FFF2-40B4-BE49-F238E27FC236}">
                <a16:creationId xmlns:a16="http://schemas.microsoft.com/office/drawing/2014/main" xmlns="" id="{1FA7029E-FC6B-4457-BF38-FE0B07EFACAF}"/>
              </a:ext>
            </a:extLst>
          </p:cNvPr>
          <p:cNvSpPr txBox="1"/>
          <p:nvPr/>
        </p:nvSpPr>
        <p:spPr>
          <a:xfrm>
            <a:off x="509521" y="1658820"/>
            <a:ext cx="3854786" cy="2308324"/>
          </a:xfrm>
          <a:prstGeom prst="rect">
            <a:avLst/>
          </a:prstGeom>
          <a:noFill/>
        </p:spPr>
        <p:txBody>
          <a:bodyPr wrap="square" rtlCol="0">
            <a:spAutoFit/>
          </a:bodyPr>
          <a:lstStyle/>
          <a:p>
            <a:pPr algn="just"/>
            <a:r>
              <a:rPr lang="es-CL" sz="1600" b="1" dirty="0">
                <a:latin typeface="Arial" panose="020B0604020202020204" pitchFamily="34" charset="0"/>
                <a:cs typeface="Arial" panose="020B0604020202020204" pitchFamily="34" charset="0"/>
              </a:rPr>
              <a:t>Para las plantas de proceso, las variables que intervienen en la calidad de la Jibia como materia prima, corresponden a aquellas que están relacionadas con el Rendimiento, Tiempo, Daño mecánico y Temperatura, siendo las mismas que las observadas en la bibliografía consultada. </a:t>
            </a:r>
          </a:p>
        </p:txBody>
      </p:sp>
    </p:spTree>
    <p:extLst>
      <p:ext uri="{BB962C8B-B14F-4D97-AF65-F5344CB8AC3E}">
        <p14:creationId xmlns:p14="http://schemas.microsoft.com/office/powerpoint/2010/main" val="3144496291"/>
      </p:ext>
    </p:extLst>
  </p:cSld>
  <p:clrMapOvr>
    <a:masterClrMapping/>
  </p:clrMapOvr>
  <p:transition xmlns:p14="http://schemas.microsoft.com/office/powerpoint/2010/mai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53589"/>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DEFINICIÓN CALIDAD</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pSp>
        <p:nvGrpSpPr>
          <p:cNvPr id="5" name="Grupo 4">
            <a:extLst>
              <a:ext uri="{FF2B5EF4-FFF2-40B4-BE49-F238E27FC236}">
                <a16:creationId xmlns:a16="http://schemas.microsoft.com/office/drawing/2014/main" xmlns="" id="{4BA2B551-4BF1-4EDB-AAAE-83C972C1C4E0}"/>
              </a:ext>
            </a:extLst>
          </p:cNvPr>
          <p:cNvGrpSpPr/>
          <p:nvPr/>
        </p:nvGrpSpPr>
        <p:grpSpPr>
          <a:xfrm>
            <a:off x="488093" y="1340940"/>
            <a:ext cx="11005814" cy="4298914"/>
            <a:chOff x="488093" y="1340940"/>
            <a:chExt cx="11005814" cy="4298914"/>
          </a:xfrm>
        </p:grpSpPr>
        <p:sp>
          <p:nvSpPr>
            <p:cNvPr id="15" name="Rectángulo redondeado 14">
              <a:extLst>
                <a:ext uri="{FF2B5EF4-FFF2-40B4-BE49-F238E27FC236}">
                  <a16:creationId xmlns:a16="http://schemas.microsoft.com/office/drawing/2014/main" xmlns="" id="{0B061278-8F2B-4D8B-85D5-DFFA60E678EB}"/>
                </a:ext>
              </a:extLst>
            </p:cNvPr>
            <p:cNvSpPr/>
            <p:nvPr/>
          </p:nvSpPr>
          <p:spPr>
            <a:xfrm>
              <a:off x="488093" y="1340940"/>
              <a:ext cx="2233488" cy="1151145"/>
            </a:xfrm>
            <a:prstGeom prst="roundRect">
              <a:avLst/>
            </a:prstGeom>
            <a:solidFill>
              <a:schemeClr val="accent5">
                <a:lumMod val="75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2400" b="1" dirty="0">
                  <a:solidFill>
                    <a:schemeClr val="bg1"/>
                  </a:solidFill>
                  <a:latin typeface="Arial" panose="020B0604020202020204" pitchFamily="34" charset="0"/>
                  <a:cs typeface="Arial" panose="020B0604020202020204" pitchFamily="34" charset="0"/>
                </a:rPr>
                <a:t>¿Qué es Calidad?</a:t>
              </a:r>
            </a:p>
          </p:txBody>
        </p:sp>
        <p:sp>
          <p:nvSpPr>
            <p:cNvPr id="16" name="Flecha derecha 15">
              <a:extLst>
                <a:ext uri="{FF2B5EF4-FFF2-40B4-BE49-F238E27FC236}">
                  <a16:creationId xmlns:a16="http://schemas.microsoft.com/office/drawing/2014/main" xmlns="" id="{30E29204-E8B8-451E-9757-BD8FB9DC09C8}"/>
                </a:ext>
              </a:extLst>
            </p:cNvPr>
            <p:cNvSpPr/>
            <p:nvPr/>
          </p:nvSpPr>
          <p:spPr>
            <a:xfrm>
              <a:off x="2822030" y="1845862"/>
              <a:ext cx="542260" cy="489097"/>
            </a:xfrm>
            <a:prstGeom prst="rightArrow">
              <a:avLst/>
            </a:prstGeom>
            <a:solidFill>
              <a:schemeClr val="accent5">
                <a:lumMod val="75000"/>
              </a:schemeClr>
            </a:solidFill>
            <a:ln>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dirty="0"/>
            </a:p>
          </p:txBody>
        </p:sp>
        <p:sp>
          <p:nvSpPr>
            <p:cNvPr id="17" name="Rectángulo 16">
              <a:extLst>
                <a:ext uri="{FF2B5EF4-FFF2-40B4-BE49-F238E27FC236}">
                  <a16:creationId xmlns:a16="http://schemas.microsoft.com/office/drawing/2014/main" xmlns="" id="{C9902363-A238-4DAB-AD18-B189D1338BA4}"/>
                </a:ext>
              </a:extLst>
            </p:cNvPr>
            <p:cNvSpPr/>
            <p:nvPr/>
          </p:nvSpPr>
          <p:spPr>
            <a:xfrm>
              <a:off x="3405047" y="1353559"/>
              <a:ext cx="8088860" cy="3432263"/>
            </a:xfrm>
            <a:prstGeom prst="rect">
              <a:avLst/>
            </a:prstGeom>
            <a:solidFill>
              <a:schemeClr val="accent1">
                <a:lumMod val="60000"/>
                <a:lumOff val="40000"/>
              </a:schemeClr>
            </a:solidFill>
            <a:ln>
              <a:solidFill>
                <a:schemeClr val="accent1">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L" dirty="0"/>
            </a:p>
          </p:txBody>
        </p:sp>
        <p:sp>
          <p:nvSpPr>
            <p:cNvPr id="18" name="Rectángulo redondeado 16">
              <a:extLst>
                <a:ext uri="{FF2B5EF4-FFF2-40B4-BE49-F238E27FC236}">
                  <a16:creationId xmlns:a16="http://schemas.microsoft.com/office/drawing/2014/main" xmlns="" id="{42878D01-BCA8-4B66-9A74-33CC400A50F7}"/>
                </a:ext>
              </a:extLst>
            </p:cNvPr>
            <p:cNvSpPr/>
            <p:nvPr/>
          </p:nvSpPr>
          <p:spPr>
            <a:xfrm>
              <a:off x="3565189" y="1514839"/>
              <a:ext cx="7676709" cy="104733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1600" b="1" u="sng" dirty="0">
                  <a:solidFill>
                    <a:schemeClr val="tx1"/>
                  </a:solidFill>
                  <a:latin typeface="Arial" panose="020B0604020202020204" pitchFamily="34" charset="0"/>
                  <a:cs typeface="Arial" panose="020B0604020202020204" pitchFamily="34" charset="0"/>
                </a:rPr>
                <a:t>Organismo Internacional de Estandarización, norma ISO 8402  </a:t>
              </a:r>
            </a:p>
            <a:p>
              <a:pPr algn="ctr"/>
              <a:r>
                <a:rPr lang="es-CL" sz="1600" i="1" dirty="0">
                  <a:solidFill>
                    <a:schemeClr val="tx1"/>
                  </a:solidFill>
                  <a:latin typeface="Arial" panose="020B0604020202020204" pitchFamily="34" charset="0"/>
                  <a:cs typeface="Arial" panose="020B0604020202020204" pitchFamily="34" charset="0"/>
                </a:rPr>
                <a:t>….Conjunto de características de un alimento que le confieren la aptitud para satisfacer las </a:t>
              </a:r>
              <a:r>
                <a:rPr lang="es-CL" sz="1600" dirty="0">
                  <a:solidFill>
                    <a:schemeClr val="tx1"/>
                  </a:solidFill>
                  <a:latin typeface="Arial" panose="020B0604020202020204" pitchFamily="34" charset="0"/>
                  <a:cs typeface="Arial" panose="020B0604020202020204" pitchFamily="34" charset="0"/>
                </a:rPr>
                <a:t>necesidades</a:t>
              </a:r>
              <a:r>
                <a:rPr lang="es-CL" sz="1600" i="1" dirty="0">
                  <a:solidFill>
                    <a:schemeClr val="tx1"/>
                  </a:solidFill>
                  <a:latin typeface="Arial" panose="020B0604020202020204" pitchFamily="34" charset="0"/>
                  <a:cs typeface="Arial" panose="020B0604020202020204" pitchFamily="34" charset="0"/>
                </a:rPr>
                <a:t> reales, implícitas o explícitas de los consumidores </a:t>
              </a:r>
              <a:endParaRPr lang="es-CL" sz="1600" b="1" dirty="0">
                <a:solidFill>
                  <a:schemeClr val="tx1"/>
                </a:solidFill>
                <a:latin typeface="Arial" panose="020B0604020202020204" pitchFamily="34" charset="0"/>
                <a:cs typeface="Arial" panose="020B0604020202020204" pitchFamily="34" charset="0"/>
              </a:endParaRPr>
            </a:p>
          </p:txBody>
        </p:sp>
        <p:sp>
          <p:nvSpPr>
            <p:cNvPr id="19" name="Rectángulo redondeado 18">
              <a:extLst>
                <a:ext uri="{FF2B5EF4-FFF2-40B4-BE49-F238E27FC236}">
                  <a16:creationId xmlns:a16="http://schemas.microsoft.com/office/drawing/2014/main" xmlns="" id="{9E72E492-2751-46C7-9ACD-F9D37F247972}"/>
                </a:ext>
              </a:extLst>
            </p:cNvPr>
            <p:cNvSpPr/>
            <p:nvPr/>
          </p:nvSpPr>
          <p:spPr>
            <a:xfrm>
              <a:off x="3565189" y="2789318"/>
              <a:ext cx="7676709" cy="91437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1600" dirty="0">
                  <a:solidFill>
                    <a:schemeClr val="tx1"/>
                  </a:solidFill>
                  <a:latin typeface="Arial" panose="020B0604020202020204" pitchFamily="34" charset="0"/>
                  <a:cs typeface="Arial" panose="020B0604020202020204" pitchFamily="34" charset="0"/>
                </a:rPr>
                <a:t>El Estado cuando corresponda debe garantizar que no afecten a la salud ni el bienestar de los consumidores </a:t>
              </a:r>
              <a:endParaRPr lang="es-CL" sz="1600" b="1" dirty="0">
                <a:solidFill>
                  <a:schemeClr val="tx1"/>
                </a:solidFill>
                <a:latin typeface="Arial" panose="020B0604020202020204" pitchFamily="34" charset="0"/>
                <a:cs typeface="Arial" panose="020B0604020202020204" pitchFamily="34" charset="0"/>
              </a:endParaRPr>
            </a:p>
          </p:txBody>
        </p:sp>
        <p:sp>
          <p:nvSpPr>
            <p:cNvPr id="20" name="Rectángulo redondeado 19">
              <a:extLst>
                <a:ext uri="{FF2B5EF4-FFF2-40B4-BE49-F238E27FC236}">
                  <a16:creationId xmlns:a16="http://schemas.microsoft.com/office/drawing/2014/main" xmlns="" id="{1900DAAE-F627-4D6F-925A-9FE5C23111AB}"/>
                </a:ext>
              </a:extLst>
            </p:cNvPr>
            <p:cNvSpPr/>
            <p:nvPr/>
          </p:nvSpPr>
          <p:spPr>
            <a:xfrm>
              <a:off x="3563927" y="3866944"/>
              <a:ext cx="7676709" cy="75302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1600" dirty="0">
                  <a:solidFill>
                    <a:schemeClr val="tx1"/>
                  </a:solidFill>
                  <a:latin typeface="Arial" panose="020B0604020202020204" pitchFamily="34" charset="0"/>
                  <a:cs typeface="Arial" panose="020B0604020202020204" pitchFamily="34" charset="0"/>
                </a:rPr>
                <a:t>Se debe asegurar la calidad mediante normativa </a:t>
              </a:r>
              <a:endParaRPr lang="es-CL" sz="1600" b="1" dirty="0">
                <a:solidFill>
                  <a:schemeClr val="tx1"/>
                </a:solidFill>
                <a:latin typeface="Arial" panose="020B0604020202020204" pitchFamily="34" charset="0"/>
                <a:cs typeface="Arial" panose="020B0604020202020204" pitchFamily="34" charset="0"/>
              </a:endParaRPr>
            </a:p>
          </p:txBody>
        </p:sp>
        <p:sp>
          <p:nvSpPr>
            <p:cNvPr id="21" name="Flecha abajo 25">
              <a:extLst>
                <a:ext uri="{FF2B5EF4-FFF2-40B4-BE49-F238E27FC236}">
                  <a16:creationId xmlns:a16="http://schemas.microsoft.com/office/drawing/2014/main" xmlns="" id="{B54375BD-9E07-4427-8F82-6483402BD493}"/>
                </a:ext>
              </a:extLst>
            </p:cNvPr>
            <p:cNvSpPr/>
            <p:nvPr/>
          </p:nvSpPr>
          <p:spPr>
            <a:xfrm>
              <a:off x="10387917" y="2407965"/>
              <a:ext cx="568471" cy="483038"/>
            </a:xfrm>
            <a:prstGeom prst="downArrow">
              <a:avLst/>
            </a:prstGeom>
            <a:solidFill>
              <a:schemeClr val="accent6"/>
            </a:solidFill>
            <a:ln>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L" dirty="0"/>
            </a:p>
          </p:txBody>
        </p:sp>
        <p:sp>
          <p:nvSpPr>
            <p:cNvPr id="22" name="Flecha abajo 30">
              <a:extLst>
                <a:ext uri="{FF2B5EF4-FFF2-40B4-BE49-F238E27FC236}">
                  <a16:creationId xmlns:a16="http://schemas.microsoft.com/office/drawing/2014/main" xmlns="" id="{56630CA3-CEB2-491C-A847-77B4DBE63FAD}"/>
                </a:ext>
              </a:extLst>
            </p:cNvPr>
            <p:cNvSpPr/>
            <p:nvPr/>
          </p:nvSpPr>
          <p:spPr>
            <a:xfrm>
              <a:off x="10387917" y="3458077"/>
              <a:ext cx="568471" cy="483038"/>
            </a:xfrm>
            <a:prstGeom prst="downArrow">
              <a:avLst/>
            </a:prstGeom>
            <a:solidFill>
              <a:schemeClr val="accent6"/>
            </a:solidFill>
            <a:ln>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L" dirty="0"/>
            </a:p>
          </p:txBody>
        </p:sp>
        <p:sp>
          <p:nvSpPr>
            <p:cNvPr id="3" name="Flecha: doblada 2">
              <a:extLst>
                <a:ext uri="{FF2B5EF4-FFF2-40B4-BE49-F238E27FC236}">
                  <a16:creationId xmlns:a16="http://schemas.microsoft.com/office/drawing/2014/main" xmlns="" id="{5AF28EF5-B5F0-4C9E-99AD-14490B88404C}"/>
                </a:ext>
              </a:extLst>
            </p:cNvPr>
            <p:cNvSpPr/>
            <p:nvPr/>
          </p:nvSpPr>
          <p:spPr>
            <a:xfrm rot="10800000">
              <a:off x="10008834" y="4815866"/>
              <a:ext cx="758165" cy="7991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4" name="CuadroTexto 23">
              <a:extLst>
                <a:ext uri="{FF2B5EF4-FFF2-40B4-BE49-F238E27FC236}">
                  <a16:creationId xmlns:a16="http://schemas.microsoft.com/office/drawing/2014/main" xmlns="" id="{1FA583D7-E0B9-4CC4-BF23-6CD952B2D7CB}"/>
                </a:ext>
              </a:extLst>
            </p:cNvPr>
            <p:cNvSpPr txBox="1"/>
            <p:nvPr/>
          </p:nvSpPr>
          <p:spPr>
            <a:xfrm>
              <a:off x="1043789" y="5270522"/>
              <a:ext cx="9799955" cy="369332"/>
            </a:xfrm>
            <a:prstGeom prst="rect">
              <a:avLst/>
            </a:prstGeom>
            <a:noFill/>
          </p:spPr>
          <p:txBody>
            <a:bodyPr wrap="square" rtlCol="0">
              <a:spAutoFit/>
            </a:bodyPr>
            <a:lstStyle/>
            <a:p>
              <a:pPr algn="just"/>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CL"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frescura </a:t>
              </a: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materia prima es una condición en la calidad del producto final</a:t>
              </a:r>
              <a:endParaRPr lang="es-CL"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51311049"/>
      </p:ext>
    </p:extLst>
  </p:cSld>
  <p:clrMapOvr>
    <a:masterClrMapping/>
  </p:clrMapOvr>
  <p:transition xmlns:p14="http://schemas.microsoft.com/office/powerpoint/2010/mai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53589"/>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REVISIÓN FUENTES BIBLIOGRAFICAS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pSp>
        <p:nvGrpSpPr>
          <p:cNvPr id="54" name="Grupo 53">
            <a:extLst>
              <a:ext uri="{FF2B5EF4-FFF2-40B4-BE49-F238E27FC236}">
                <a16:creationId xmlns:a16="http://schemas.microsoft.com/office/drawing/2014/main" xmlns="" id="{8675CCE7-2E13-4358-BAD8-7D6E255B1A4E}"/>
              </a:ext>
            </a:extLst>
          </p:cNvPr>
          <p:cNvGrpSpPr/>
          <p:nvPr/>
        </p:nvGrpSpPr>
        <p:grpSpPr>
          <a:xfrm>
            <a:off x="1508744" y="1198260"/>
            <a:ext cx="9174512" cy="4345596"/>
            <a:chOff x="1508744" y="1198260"/>
            <a:chExt cx="9174512" cy="4345596"/>
          </a:xfrm>
        </p:grpSpPr>
        <p:sp>
          <p:nvSpPr>
            <p:cNvPr id="26" name="Rectángulo redondeado 7">
              <a:extLst>
                <a:ext uri="{FF2B5EF4-FFF2-40B4-BE49-F238E27FC236}">
                  <a16:creationId xmlns:a16="http://schemas.microsoft.com/office/drawing/2014/main" xmlns="" id="{46C4F57A-C5D4-480E-8D9A-C53D5A531F81}"/>
                </a:ext>
              </a:extLst>
            </p:cNvPr>
            <p:cNvSpPr/>
            <p:nvPr/>
          </p:nvSpPr>
          <p:spPr>
            <a:xfrm>
              <a:off x="1575960" y="1198260"/>
              <a:ext cx="9107296" cy="82732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latin typeface="Arial" panose="020B0604020202020204" pitchFamily="34" charset="0"/>
                  <a:cs typeface="Arial" panose="020B0604020202020204" pitchFamily="34" charset="0"/>
                </a:rPr>
                <a:t>¿Qué indicadores de calidad para clasificar la calidad de la materia prima de recurso jibia o calamar entregan las fuentes de información ?</a:t>
              </a:r>
            </a:p>
          </p:txBody>
        </p:sp>
        <p:sp>
          <p:nvSpPr>
            <p:cNvPr id="28" name="Rectángulo redondeado 12">
              <a:extLst>
                <a:ext uri="{FF2B5EF4-FFF2-40B4-BE49-F238E27FC236}">
                  <a16:creationId xmlns:a16="http://schemas.microsoft.com/office/drawing/2014/main" xmlns="" id="{2C8C1CB4-E63F-4C74-A772-918447855C39}"/>
                </a:ext>
              </a:extLst>
            </p:cNvPr>
            <p:cNvSpPr/>
            <p:nvPr/>
          </p:nvSpPr>
          <p:spPr>
            <a:xfrm>
              <a:off x="7805386" y="2491418"/>
              <a:ext cx="2877870" cy="60356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latin typeface="Arial" panose="020B0604020202020204" pitchFamily="34" charset="0"/>
                  <a:cs typeface="Arial" panose="020B0604020202020204" pitchFamily="34" charset="0"/>
                </a:rPr>
                <a:t>Fuente de información primaria</a:t>
              </a:r>
            </a:p>
          </p:txBody>
        </p:sp>
        <p:sp>
          <p:nvSpPr>
            <p:cNvPr id="29" name="Rectángulo redondeado 13">
              <a:extLst>
                <a:ext uri="{FF2B5EF4-FFF2-40B4-BE49-F238E27FC236}">
                  <a16:creationId xmlns:a16="http://schemas.microsoft.com/office/drawing/2014/main" xmlns="" id="{3D37B640-A794-4403-A7EC-85D0CCEB4CE5}"/>
                </a:ext>
              </a:extLst>
            </p:cNvPr>
            <p:cNvSpPr/>
            <p:nvPr/>
          </p:nvSpPr>
          <p:spPr>
            <a:xfrm>
              <a:off x="1575960" y="2563755"/>
              <a:ext cx="2899412" cy="5861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latin typeface="Arial" panose="020B0604020202020204" pitchFamily="34" charset="0"/>
                  <a:cs typeface="Arial" panose="020B0604020202020204" pitchFamily="34" charset="0"/>
                </a:rPr>
                <a:t>Fuente de información secundaria </a:t>
              </a:r>
            </a:p>
          </p:txBody>
        </p:sp>
        <p:cxnSp>
          <p:nvCxnSpPr>
            <p:cNvPr id="30" name="Conector curvado 3">
              <a:extLst>
                <a:ext uri="{FF2B5EF4-FFF2-40B4-BE49-F238E27FC236}">
                  <a16:creationId xmlns:a16="http://schemas.microsoft.com/office/drawing/2014/main" xmlns="" id="{C623A821-7D66-4C13-8307-C93B86E128A6}"/>
                </a:ext>
              </a:extLst>
            </p:cNvPr>
            <p:cNvCxnSpPr>
              <a:cxnSpLocks/>
            </p:cNvCxnSpPr>
            <p:nvPr/>
          </p:nvCxnSpPr>
          <p:spPr>
            <a:xfrm rot="5400000">
              <a:off x="4336260" y="714989"/>
              <a:ext cx="482755" cy="3103942"/>
            </a:xfrm>
            <a:prstGeom prst="curvedConnector3">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curvado 5">
              <a:extLst>
                <a:ext uri="{FF2B5EF4-FFF2-40B4-BE49-F238E27FC236}">
                  <a16:creationId xmlns:a16="http://schemas.microsoft.com/office/drawing/2014/main" xmlns="" id="{B6111AFA-D86E-4D95-8143-272C4E6953E2}"/>
                </a:ext>
              </a:extLst>
            </p:cNvPr>
            <p:cNvCxnSpPr>
              <a:cxnSpLocks/>
              <a:stCxn id="26" idx="2"/>
              <a:endCxn id="28" idx="0"/>
            </p:cNvCxnSpPr>
            <p:nvPr/>
          </p:nvCxnSpPr>
          <p:spPr>
            <a:xfrm rot="16200000" flipH="1">
              <a:off x="7454046" y="701142"/>
              <a:ext cx="465837" cy="3114713"/>
            </a:xfrm>
            <a:prstGeom prst="curvedConnector3">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ángulo redondeado 25">
              <a:extLst>
                <a:ext uri="{FF2B5EF4-FFF2-40B4-BE49-F238E27FC236}">
                  <a16:creationId xmlns:a16="http://schemas.microsoft.com/office/drawing/2014/main" xmlns="" id="{0656D3F1-695B-498A-95FE-27D6185F9A2B}"/>
                </a:ext>
              </a:extLst>
            </p:cNvPr>
            <p:cNvSpPr/>
            <p:nvPr/>
          </p:nvSpPr>
          <p:spPr>
            <a:xfrm>
              <a:off x="1508744" y="3515727"/>
              <a:ext cx="2899412" cy="58618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latin typeface="Arial" panose="020B0604020202020204" pitchFamily="34" charset="0"/>
                  <a:cs typeface="Arial" panose="020B0604020202020204" pitchFamily="34" charset="0"/>
                </a:rPr>
                <a:t>Frescura e inocuidad</a:t>
              </a:r>
            </a:p>
          </p:txBody>
        </p:sp>
        <p:sp>
          <p:nvSpPr>
            <p:cNvPr id="33" name="Rectángulo redondeado 33">
              <a:extLst>
                <a:ext uri="{FF2B5EF4-FFF2-40B4-BE49-F238E27FC236}">
                  <a16:creationId xmlns:a16="http://schemas.microsoft.com/office/drawing/2014/main" xmlns="" id="{E1A43E24-D82D-44B7-8E3B-A84A473621BD}"/>
                </a:ext>
              </a:extLst>
            </p:cNvPr>
            <p:cNvSpPr/>
            <p:nvPr/>
          </p:nvSpPr>
          <p:spPr>
            <a:xfrm>
              <a:off x="7805386" y="3505403"/>
              <a:ext cx="2877870" cy="60356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latin typeface="Arial" panose="020B0604020202020204" pitchFamily="34" charset="0"/>
                  <a:cs typeface="Arial" panose="020B0604020202020204" pitchFamily="34" charset="0"/>
                </a:rPr>
                <a:t>Variables que influyen en la frescura</a:t>
              </a:r>
            </a:p>
          </p:txBody>
        </p:sp>
        <p:cxnSp>
          <p:nvCxnSpPr>
            <p:cNvPr id="34" name="Conector recto de flecha 33">
              <a:extLst>
                <a:ext uri="{FF2B5EF4-FFF2-40B4-BE49-F238E27FC236}">
                  <a16:creationId xmlns:a16="http://schemas.microsoft.com/office/drawing/2014/main" xmlns="" id="{9A76FA65-B383-40A8-9399-0F99464CF4D8}"/>
                </a:ext>
              </a:extLst>
            </p:cNvPr>
            <p:cNvCxnSpPr>
              <a:cxnSpLocks/>
            </p:cNvCxnSpPr>
            <p:nvPr/>
          </p:nvCxnSpPr>
          <p:spPr>
            <a:xfrm>
              <a:off x="2947678" y="3164260"/>
              <a:ext cx="10772" cy="393032"/>
            </a:xfrm>
            <a:prstGeom prst="straightConnector1">
              <a:avLst/>
            </a:prstGeom>
            <a:ln w="76200">
              <a:solidFill>
                <a:schemeClr val="tx2">
                  <a:lumMod val="60000"/>
                  <a:lumOff val="4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35" name="Conector recto de flecha 34">
              <a:extLst>
                <a:ext uri="{FF2B5EF4-FFF2-40B4-BE49-F238E27FC236}">
                  <a16:creationId xmlns:a16="http://schemas.microsoft.com/office/drawing/2014/main" xmlns="" id="{A9EAC543-4B42-41B7-8531-57F13D1C5141}"/>
                </a:ext>
              </a:extLst>
            </p:cNvPr>
            <p:cNvCxnSpPr>
              <a:cxnSpLocks/>
            </p:cNvCxnSpPr>
            <p:nvPr/>
          </p:nvCxnSpPr>
          <p:spPr>
            <a:xfrm>
              <a:off x="9272031" y="3108841"/>
              <a:ext cx="0" cy="410417"/>
            </a:xfrm>
            <a:prstGeom prst="straightConnector1">
              <a:avLst/>
            </a:prstGeom>
            <a:ln w="76200">
              <a:solidFill>
                <a:schemeClr val="tx2">
                  <a:lumMod val="60000"/>
                  <a:lumOff val="4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6" name="Flecha izquierda y derecha 39">
              <a:extLst>
                <a:ext uri="{FF2B5EF4-FFF2-40B4-BE49-F238E27FC236}">
                  <a16:creationId xmlns:a16="http://schemas.microsoft.com/office/drawing/2014/main" xmlns="" id="{E0C24EDE-D4E0-4018-B9E8-17D771E3F4F9}"/>
                </a:ext>
              </a:extLst>
            </p:cNvPr>
            <p:cNvSpPr/>
            <p:nvPr/>
          </p:nvSpPr>
          <p:spPr>
            <a:xfrm>
              <a:off x="4475372" y="3565285"/>
              <a:ext cx="3245732" cy="487068"/>
            </a:xfrm>
            <a:prstGeom prst="leftRightArrow">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latin typeface="Arial" panose="020B0604020202020204" pitchFamily="34" charset="0"/>
                <a:cs typeface="Arial" panose="020B0604020202020204" pitchFamily="34" charset="0"/>
              </a:endParaRPr>
            </a:p>
          </p:txBody>
        </p:sp>
        <p:sp>
          <p:nvSpPr>
            <p:cNvPr id="37" name="Rectángulo redondeado 44">
              <a:extLst>
                <a:ext uri="{FF2B5EF4-FFF2-40B4-BE49-F238E27FC236}">
                  <a16:creationId xmlns:a16="http://schemas.microsoft.com/office/drawing/2014/main" xmlns="" id="{62B06165-2455-4E8D-A673-DC1EBD7237F9}"/>
                </a:ext>
              </a:extLst>
            </p:cNvPr>
            <p:cNvSpPr/>
            <p:nvPr/>
          </p:nvSpPr>
          <p:spPr>
            <a:xfrm>
              <a:off x="7805386" y="4519388"/>
              <a:ext cx="2877870" cy="97821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latin typeface="Arial" panose="020B0604020202020204" pitchFamily="34" charset="0"/>
                  <a:cs typeface="Arial" panose="020B0604020202020204" pitchFamily="34" charset="0"/>
                </a:rPr>
                <a:t>Daño mecánico</a:t>
              </a:r>
            </a:p>
            <a:p>
              <a:pPr algn="ctr"/>
              <a:r>
                <a:rPr lang="es-CL" sz="1400" dirty="0">
                  <a:solidFill>
                    <a:schemeClr val="tx1"/>
                  </a:solidFill>
                  <a:latin typeface="Arial" panose="020B0604020202020204" pitchFamily="34" charset="0"/>
                  <a:cs typeface="Arial" panose="020B0604020202020204" pitchFamily="34" charset="0"/>
                </a:rPr>
                <a:t>Tiempo</a:t>
              </a:r>
            </a:p>
            <a:p>
              <a:pPr algn="ctr"/>
              <a:r>
                <a:rPr lang="es-CL" sz="1400" dirty="0">
                  <a:solidFill>
                    <a:schemeClr val="tx1"/>
                  </a:solidFill>
                  <a:latin typeface="Arial" panose="020B0604020202020204" pitchFamily="34" charset="0"/>
                  <a:cs typeface="Arial" panose="020B0604020202020204" pitchFamily="34" charset="0"/>
                </a:rPr>
                <a:t>Temperatura</a:t>
              </a:r>
            </a:p>
          </p:txBody>
        </p:sp>
        <p:cxnSp>
          <p:nvCxnSpPr>
            <p:cNvPr id="38" name="Conector recto de flecha 37">
              <a:extLst>
                <a:ext uri="{FF2B5EF4-FFF2-40B4-BE49-F238E27FC236}">
                  <a16:creationId xmlns:a16="http://schemas.microsoft.com/office/drawing/2014/main" xmlns="" id="{02194235-6BBA-4657-91BF-A531863673F8}"/>
                </a:ext>
              </a:extLst>
            </p:cNvPr>
            <p:cNvCxnSpPr>
              <a:cxnSpLocks/>
            </p:cNvCxnSpPr>
            <p:nvPr/>
          </p:nvCxnSpPr>
          <p:spPr>
            <a:xfrm>
              <a:off x="9272031" y="4122826"/>
              <a:ext cx="0" cy="410417"/>
            </a:xfrm>
            <a:prstGeom prst="straightConnector1">
              <a:avLst/>
            </a:prstGeom>
            <a:ln w="76200">
              <a:solidFill>
                <a:schemeClr val="tx2">
                  <a:lumMod val="60000"/>
                  <a:lumOff val="4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9" name="Rectángulo redondeado 48">
              <a:extLst>
                <a:ext uri="{FF2B5EF4-FFF2-40B4-BE49-F238E27FC236}">
                  <a16:creationId xmlns:a16="http://schemas.microsoft.com/office/drawing/2014/main" xmlns="" id="{0544C944-0923-42D8-9320-936E04F83A0B}"/>
                </a:ext>
              </a:extLst>
            </p:cNvPr>
            <p:cNvSpPr/>
            <p:nvPr/>
          </p:nvSpPr>
          <p:spPr>
            <a:xfrm>
              <a:off x="2992058" y="4521534"/>
              <a:ext cx="2899412" cy="102232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panose="020B0604020202020204" pitchFamily="34" charset="0"/>
                  <a:cs typeface="Arial" panose="020B0604020202020204" pitchFamily="34" charset="0"/>
                </a:rPr>
                <a:t>¿Qué variables deben poseer los indicadores?</a:t>
              </a:r>
            </a:p>
          </p:txBody>
        </p:sp>
        <p:sp>
          <p:nvSpPr>
            <p:cNvPr id="40" name="Flecha izquierda 50">
              <a:extLst>
                <a:ext uri="{FF2B5EF4-FFF2-40B4-BE49-F238E27FC236}">
                  <a16:creationId xmlns:a16="http://schemas.microsoft.com/office/drawing/2014/main" xmlns="" id="{D4D06B73-8870-4EF6-AC47-7F596FED3607}"/>
                </a:ext>
              </a:extLst>
            </p:cNvPr>
            <p:cNvSpPr/>
            <p:nvPr/>
          </p:nvSpPr>
          <p:spPr>
            <a:xfrm>
              <a:off x="6098238" y="4782135"/>
              <a:ext cx="1341143" cy="577327"/>
            </a:xfrm>
            <a:prstGeom prst="leftArrow">
              <a:avLst/>
            </a:prstGeom>
            <a:gradFill flip="none" rotWithShape="1">
              <a:gsLst>
                <a:gs pos="54000">
                  <a:schemeClr val="accent1">
                    <a:lumMod val="50000"/>
                  </a:schemeClr>
                </a:gs>
                <a:gs pos="100000">
                  <a:srgbClr val="00B050"/>
                </a:gs>
                <a:gs pos="100000">
                  <a:srgbClr val="FFC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96892892"/>
      </p:ext>
    </p:extLst>
  </p:cSld>
  <p:clrMapOvr>
    <a:masterClrMapping/>
  </p:clrMapOvr>
  <p:transition xmlns:p14="http://schemas.microsoft.com/office/powerpoint/2010/mai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53589"/>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GENERAR Y DEFINIR SET DE INDICADORES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pSp>
        <p:nvGrpSpPr>
          <p:cNvPr id="18" name="Grupo 17">
            <a:extLst>
              <a:ext uri="{FF2B5EF4-FFF2-40B4-BE49-F238E27FC236}">
                <a16:creationId xmlns:a16="http://schemas.microsoft.com/office/drawing/2014/main" xmlns="" id="{0AD3F5A9-AB83-4459-B86E-C8ED4D619F60}"/>
              </a:ext>
            </a:extLst>
          </p:cNvPr>
          <p:cNvGrpSpPr/>
          <p:nvPr/>
        </p:nvGrpSpPr>
        <p:grpSpPr>
          <a:xfrm>
            <a:off x="1386069" y="1581629"/>
            <a:ext cx="9171095" cy="3259790"/>
            <a:chOff x="1386069" y="1581629"/>
            <a:chExt cx="9171095" cy="3259790"/>
          </a:xfrm>
        </p:grpSpPr>
        <p:sp>
          <p:nvSpPr>
            <p:cNvPr id="42" name="Rectángulo redondeado 3">
              <a:extLst>
                <a:ext uri="{FF2B5EF4-FFF2-40B4-BE49-F238E27FC236}">
                  <a16:creationId xmlns:a16="http://schemas.microsoft.com/office/drawing/2014/main" xmlns="" id="{272CE535-2126-4DAC-BB08-BDDF4A1AE5EA}"/>
                </a:ext>
              </a:extLst>
            </p:cNvPr>
            <p:cNvSpPr/>
            <p:nvPr/>
          </p:nvSpPr>
          <p:spPr>
            <a:xfrm>
              <a:off x="1386069" y="2662507"/>
              <a:ext cx="2593172" cy="111216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panose="020B0604020202020204" pitchFamily="34" charset="0"/>
                  <a:cs typeface="Arial" panose="020B0604020202020204" pitchFamily="34" charset="0"/>
                </a:rPr>
                <a:t>¿Dónde se debe aplicar el indicador en la cadena productiva ?</a:t>
              </a:r>
            </a:p>
          </p:txBody>
        </p:sp>
        <p:sp>
          <p:nvSpPr>
            <p:cNvPr id="43" name="Rectángulo redondeado 4">
              <a:extLst>
                <a:ext uri="{FF2B5EF4-FFF2-40B4-BE49-F238E27FC236}">
                  <a16:creationId xmlns:a16="http://schemas.microsoft.com/office/drawing/2014/main" xmlns="" id="{81508800-32C7-4754-BDAB-0E1D6FCD4FC8}"/>
                </a:ext>
              </a:extLst>
            </p:cNvPr>
            <p:cNvSpPr/>
            <p:nvPr/>
          </p:nvSpPr>
          <p:spPr>
            <a:xfrm>
              <a:off x="4388356" y="1581629"/>
              <a:ext cx="3321350" cy="108451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panose="020B0604020202020204" pitchFamily="34" charset="0"/>
                  <a:cs typeface="Arial" panose="020B0604020202020204" pitchFamily="34" charset="0"/>
                </a:rPr>
                <a:t>Desde la Extracción a la descarga en punto de desembarque</a:t>
              </a:r>
            </a:p>
          </p:txBody>
        </p:sp>
        <p:sp>
          <p:nvSpPr>
            <p:cNvPr id="44" name="Rectángulo redondeado 5">
              <a:extLst>
                <a:ext uri="{FF2B5EF4-FFF2-40B4-BE49-F238E27FC236}">
                  <a16:creationId xmlns:a16="http://schemas.microsoft.com/office/drawing/2014/main" xmlns="" id="{7691935C-17D5-4CE2-9D39-DB06327FDD4C}"/>
                </a:ext>
              </a:extLst>
            </p:cNvPr>
            <p:cNvSpPr/>
            <p:nvPr/>
          </p:nvSpPr>
          <p:spPr>
            <a:xfrm>
              <a:off x="4388356" y="3645927"/>
              <a:ext cx="3321350" cy="119549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panose="020B0604020202020204" pitchFamily="34" charset="0"/>
                  <a:cs typeface="Arial" panose="020B0604020202020204" pitchFamily="34" charset="0"/>
                </a:rPr>
                <a:t>Desde la descarga en punto de desembarque a recepción en planta </a:t>
              </a:r>
            </a:p>
          </p:txBody>
        </p:sp>
        <p:sp>
          <p:nvSpPr>
            <p:cNvPr id="45" name="Rectángulo redondeado 6">
              <a:extLst>
                <a:ext uri="{FF2B5EF4-FFF2-40B4-BE49-F238E27FC236}">
                  <a16:creationId xmlns:a16="http://schemas.microsoft.com/office/drawing/2014/main" xmlns="" id="{E9F6C629-7ACF-4547-9931-BCB807021CCD}"/>
                </a:ext>
              </a:extLst>
            </p:cNvPr>
            <p:cNvSpPr/>
            <p:nvPr/>
          </p:nvSpPr>
          <p:spPr>
            <a:xfrm>
              <a:off x="8515903" y="2801859"/>
              <a:ext cx="2041261" cy="983421"/>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latin typeface="Arial" panose="020B0604020202020204" pitchFamily="34" charset="0"/>
                  <a:cs typeface="Arial" panose="020B0604020202020204" pitchFamily="34" charset="0"/>
                </a:rPr>
                <a:t>Toda la cadena productiva como un TODO</a:t>
              </a:r>
            </a:p>
          </p:txBody>
        </p:sp>
        <p:cxnSp>
          <p:nvCxnSpPr>
            <p:cNvPr id="47" name="Conector curvado 9">
              <a:extLst>
                <a:ext uri="{FF2B5EF4-FFF2-40B4-BE49-F238E27FC236}">
                  <a16:creationId xmlns:a16="http://schemas.microsoft.com/office/drawing/2014/main" xmlns="" id="{E0E694EE-CEF3-4BB9-BB72-500928241A06}"/>
                </a:ext>
              </a:extLst>
            </p:cNvPr>
            <p:cNvCxnSpPr>
              <a:stCxn id="42" idx="3"/>
              <a:endCxn id="43" idx="1"/>
            </p:cNvCxnSpPr>
            <p:nvPr/>
          </p:nvCxnSpPr>
          <p:spPr>
            <a:xfrm flipV="1">
              <a:off x="3979241" y="2123889"/>
              <a:ext cx="409115" cy="1094700"/>
            </a:xfrm>
            <a:prstGeom prst="curvedConnector3">
              <a:avLst/>
            </a:prstGeom>
            <a:ln w="76200">
              <a:solidFill>
                <a:schemeClr val="bg2">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48" name="Conector curvado 11">
              <a:extLst>
                <a:ext uri="{FF2B5EF4-FFF2-40B4-BE49-F238E27FC236}">
                  <a16:creationId xmlns:a16="http://schemas.microsoft.com/office/drawing/2014/main" xmlns="" id="{47200516-8E72-465D-9A32-0C0AE7BD8501}"/>
                </a:ext>
              </a:extLst>
            </p:cNvPr>
            <p:cNvCxnSpPr>
              <a:stCxn id="42" idx="3"/>
              <a:endCxn id="44" idx="1"/>
            </p:cNvCxnSpPr>
            <p:nvPr/>
          </p:nvCxnSpPr>
          <p:spPr>
            <a:xfrm>
              <a:off x="3979241" y="3218589"/>
              <a:ext cx="409115" cy="1025084"/>
            </a:xfrm>
            <a:prstGeom prst="curvedConnector3">
              <a:avLst/>
            </a:prstGeom>
            <a:ln w="76200">
              <a:solidFill>
                <a:schemeClr val="bg2">
                  <a:lumMod val="5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3" name="Cruz 12">
              <a:extLst>
                <a:ext uri="{FF2B5EF4-FFF2-40B4-BE49-F238E27FC236}">
                  <a16:creationId xmlns:a16="http://schemas.microsoft.com/office/drawing/2014/main" xmlns="" id="{1AD5A6F3-0816-433D-96BC-36E721CC5E36}"/>
                </a:ext>
              </a:extLst>
            </p:cNvPr>
            <p:cNvSpPr/>
            <p:nvPr/>
          </p:nvSpPr>
          <p:spPr>
            <a:xfrm>
              <a:off x="5732313" y="2865090"/>
              <a:ext cx="614251" cy="563910"/>
            </a:xfrm>
            <a:prstGeom prst="plus">
              <a:avLst>
                <a:gd name="adj" fmla="val 4219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Flecha: cheurón 16">
              <a:extLst>
                <a:ext uri="{FF2B5EF4-FFF2-40B4-BE49-F238E27FC236}">
                  <a16:creationId xmlns:a16="http://schemas.microsoft.com/office/drawing/2014/main" xmlns="" id="{038352E7-2871-421D-AF4C-ABB11288994C}"/>
                </a:ext>
              </a:extLst>
            </p:cNvPr>
            <p:cNvSpPr/>
            <p:nvPr/>
          </p:nvSpPr>
          <p:spPr>
            <a:xfrm>
              <a:off x="7817558" y="1961911"/>
              <a:ext cx="614251" cy="2513355"/>
            </a:xfrm>
            <a:prstGeom prst="chevron">
              <a:avLst>
                <a:gd name="adj" fmla="val 79341"/>
              </a:avLst>
            </a:prstGeom>
            <a:solidFill>
              <a:schemeClr val="bg2">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grpSp>
    </p:spTree>
    <p:extLst>
      <p:ext uri="{BB962C8B-B14F-4D97-AF65-F5344CB8AC3E}">
        <p14:creationId xmlns:p14="http://schemas.microsoft.com/office/powerpoint/2010/main" val="1478343830"/>
      </p:ext>
    </p:extLst>
  </p:cSld>
  <p:clrMapOvr>
    <a:masterClrMapping/>
  </p:clrMapOvr>
  <p:transition xmlns:p14="http://schemas.microsoft.com/office/powerpoint/2010/mai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38214"/>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DESCRIPCIÓN INDICADORES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0" name="CuadroTexto 19">
            <a:extLst>
              <a:ext uri="{FF2B5EF4-FFF2-40B4-BE49-F238E27FC236}">
                <a16:creationId xmlns:a16="http://schemas.microsoft.com/office/drawing/2014/main" xmlns="" id="{BC5F7196-B5B8-4FE6-8B5B-97D66E08E5B3}"/>
              </a:ext>
            </a:extLst>
          </p:cNvPr>
          <p:cNvSpPr txBox="1"/>
          <p:nvPr/>
        </p:nvSpPr>
        <p:spPr>
          <a:xfrm>
            <a:off x="572512" y="1045321"/>
            <a:ext cx="8488359" cy="369332"/>
          </a:xfrm>
          <a:prstGeom prst="rect">
            <a:avLst/>
          </a:prstGeom>
          <a:noFill/>
        </p:spPr>
        <p:txBody>
          <a:bodyPr wrap="square" rtlCol="0">
            <a:spAutoFit/>
          </a:bodyPr>
          <a:lstStyle/>
          <a:p>
            <a:r>
              <a:rPr lang="es-CL" b="1" dirty="0">
                <a:latin typeface="Arial" panose="020B0604020202020204" pitchFamily="34" charset="0"/>
                <a:cs typeface="Arial" panose="020B0604020202020204" pitchFamily="34" charset="0"/>
              </a:rPr>
              <a:t>¿CÓMO SE RELACIONAN LAS VARIABLES Y FACTOR DE INDICADOR?</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xmlns="" id="{31395B14-0744-4D10-9728-44DCBA4F0935}"/>
                  </a:ext>
                </a:extLst>
              </p:cNvPr>
              <p:cNvSpPr txBox="1"/>
              <p:nvPr/>
            </p:nvSpPr>
            <p:spPr>
              <a:xfrm>
                <a:off x="732675" y="1837864"/>
                <a:ext cx="4895506" cy="492443"/>
              </a:xfrm>
              <a:prstGeom prst="rect">
                <a:avLst/>
              </a:prstGeom>
              <a:solidFill>
                <a:schemeClr val="bg1"/>
              </a:solid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s-CL" sz="3200" b="0" i="1" smtClean="0">
                              <a:latin typeface="Cambria Math" panose="02040503050406030204" pitchFamily="18" charset="0"/>
                            </a:rPr>
                          </m:ctrlPr>
                        </m:sSubPr>
                        <m:e>
                          <m:r>
                            <a:rPr lang="es-CL" sz="3200" b="0" i="1" smtClean="0">
                              <a:latin typeface="Cambria Math" panose="02040503050406030204" pitchFamily="18" charset="0"/>
                            </a:rPr>
                            <m:t> </m:t>
                          </m:r>
                          <m:r>
                            <a:rPr lang="es-CL" sz="3200" b="0" i="1" smtClean="0">
                              <a:latin typeface="Cambria Math" panose="02040503050406030204" pitchFamily="18" charset="0"/>
                            </a:rPr>
                            <m:t>𝐶</m:t>
                          </m:r>
                        </m:e>
                        <m:sub>
                          <m:r>
                            <a:rPr lang="es-CL" sz="3200" b="0" i="1" smtClean="0">
                              <a:latin typeface="Cambria Math" panose="02040503050406030204" pitchFamily="18" charset="0"/>
                            </a:rPr>
                            <m:t>𝐸</m:t>
                          </m:r>
                          <m:r>
                            <a:rPr lang="es-CL" sz="3200" b="0" i="1" smtClean="0">
                              <a:latin typeface="Cambria Math" panose="02040503050406030204" pitchFamily="18" charset="0"/>
                            </a:rPr>
                            <m:t>−</m:t>
                          </m:r>
                          <m:r>
                            <a:rPr lang="es-CL" sz="3200" b="0" i="1" smtClean="0">
                              <a:latin typeface="Cambria Math" panose="02040503050406030204" pitchFamily="18" charset="0"/>
                            </a:rPr>
                            <m:t>𝐷</m:t>
                          </m:r>
                        </m:sub>
                      </m:sSub>
                      <m:r>
                        <a:rPr lang="es-CL" sz="3200" b="0" i="1" smtClean="0">
                          <a:latin typeface="Cambria Math" panose="02040503050406030204" pitchFamily="18" charset="0"/>
                        </a:rPr>
                        <m:t>=</m:t>
                      </m:r>
                      <m:r>
                        <a:rPr lang="es-CL" sz="3200" b="0" i="1" smtClean="0">
                          <a:latin typeface="Cambria Math" panose="02040503050406030204" pitchFamily="18" charset="0"/>
                        </a:rPr>
                        <m:t>𝑇</m:t>
                      </m:r>
                      <m:r>
                        <a:rPr lang="es-CL" sz="3200" b="0" i="1" smtClean="0">
                          <a:latin typeface="Cambria Math" panose="02040503050406030204" pitchFamily="18" charset="0"/>
                        </a:rPr>
                        <m:t>+</m:t>
                      </m:r>
                      <m:d>
                        <m:dPr>
                          <m:begChr m:val="["/>
                          <m:endChr m:val="]"/>
                          <m:ctrlPr>
                            <a:rPr lang="es-CL" sz="3200" b="0" i="1" smtClean="0">
                              <a:latin typeface="Cambria Math" panose="02040503050406030204" pitchFamily="18" charset="0"/>
                            </a:rPr>
                          </m:ctrlPr>
                        </m:dPr>
                        <m:e>
                          <m:r>
                            <a:rPr lang="es-CL" sz="3200" b="0" i="1" smtClean="0">
                              <a:latin typeface="Cambria Math" panose="02040503050406030204" pitchFamily="18" charset="0"/>
                            </a:rPr>
                            <m:t>𝑇</m:t>
                          </m:r>
                          <m:r>
                            <a:rPr lang="es-CL" sz="3200" b="0" i="1" smtClean="0">
                              <a:latin typeface="Cambria Math" panose="02040503050406030204" pitchFamily="18" charset="0"/>
                              <a:ea typeface="Cambria Math" panose="02040503050406030204" pitchFamily="18" charset="0"/>
                            </a:rPr>
                            <m:t>∙</m:t>
                          </m:r>
                          <m:d>
                            <m:dPr>
                              <m:ctrlPr>
                                <a:rPr lang="es-CL" sz="3200" b="0" i="1" smtClean="0">
                                  <a:latin typeface="Cambria Math" panose="02040503050406030204" pitchFamily="18" charset="0"/>
                                  <a:ea typeface="Cambria Math" panose="02040503050406030204" pitchFamily="18" charset="0"/>
                                </a:rPr>
                              </m:ctrlPr>
                            </m:dPr>
                            <m:e>
                              <m:r>
                                <a:rPr lang="es-CL" sz="3200" b="0" i="1" smtClean="0">
                                  <a:latin typeface="Cambria Math" panose="02040503050406030204" pitchFamily="18" charset="0"/>
                                  <a:ea typeface="Cambria Math" panose="02040503050406030204" pitchFamily="18" charset="0"/>
                                </a:rPr>
                                <m:t>𝑡</m:t>
                              </m:r>
                              <m:r>
                                <a:rPr lang="es-CL" sz="3200" b="0" i="1" smtClean="0">
                                  <a:latin typeface="Cambria Math" panose="02040503050406030204" pitchFamily="18" charset="0"/>
                                  <a:ea typeface="Cambria Math" panose="02040503050406030204" pitchFamily="18" charset="0"/>
                                </a:rPr>
                                <m:t>∙</m:t>
                              </m:r>
                              <m:r>
                                <a:rPr lang="es-CL" sz="3200" b="0" i="1" smtClean="0">
                                  <a:latin typeface="Cambria Math" panose="02040503050406030204" pitchFamily="18" charset="0"/>
                                  <a:ea typeface="Cambria Math" panose="02040503050406030204" pitchFamily="18" charset="0"/>
                                </a:rPr>
                                <m:t>𝑓</m:t>
                              </m:r>
                            </m:e>
                          </m:d>
                        </m:e>
                      </m:d>
                      <m:r>
                        <a:rPr lang="es-CL" sz="3200" b="0" i="1" smtClean="0">
                          <a:latin typeface="Cambria Math" panose="02040503050406030204" pitchFamily="18" charset="0"/>
                        </a:rPr>
                        <m:t>+</m:t>
                      </m:r>
                      <m:r>
                        <a:rPr lang="es-CL" sz="3200" b="0" i="1" smtClean="0">
                          <a:latin typeface="Cambria Math" panose="02040503050406030204" pitchFamily="18" charset="0"/>
                        </a:rPr>
                        <m:t>𝐷</m:t>
                      </m:r>
                    </m:oMath>
                  </m:oMathPara>
                </a14:m>
                <a:endParaRPr lang="es-CL" sz="3200" dirty="0"/>
              </a:p>
            </p:txBody>
          </p:sp>
        </mc:Choice>
        <mc:Fallback xmlns="">
          <p:sp>
            <p:nvSpPr>
              <p:cNvPr id="24" name="CuadroTexto 23">
                <a:extLst>
                  <a:ext uri="{FF2B5EF4-FFF2-40B4-BE49-F238E27FC236}">
                    <a16:creationId xmlns:a16="http://schemas.microsoft.com/office/drawing/2014/main" id="{31395B14-0744-4D10-9728-44DCBA4F0935}"/>
                  </a:ext>
                </a:extLst>
              </p:cNvPr>
              <p:cNvSpPr txBox="1">
                <a:spLocks noRot="1" noChangeAspect="1" noMove="1" noResize="1" noEditPoints="1" noAdjustHandles="1" noChangeArrowheads="1" noChangeShapeType="1" noTextEdit="1"/>
              </p:cNvSpPr>
              <p:nvPr/>
            </p:nvSpPr>
            <p:spPr>
              <a:xfrm>
                <a:off x="732675" y="1837864"/>
                <a:ext cx="4895506" cy="492443"/>
              </a:xfrm>
              <a:prstGeom prst="rect">
                <a:avLst/>
              </a:prstGeom>
              <a:blipFill>
                <a:blip r:embed="rId3"/>
                <a:stretch>
                  <a:fillRect/>
                </a:stretch>
              </a:blipFill>
            </p:spPr>
            <p:txBody>
              <a:bodyPr/>
              <a:lstStyle/>
              <a:p>
                <a:r>
                  <a:rPr lang="es-CL">
                    <a:noFill/>
                  </a:rPr>
                  <a:t> </a:t>
                </a:r>
              </a:p>
            </p:txBody>
          </p:sp>
        </mc:Fallback>
      </mc:AlternateContent>
      <p:sp>
        <p:nvSpPr>
          <p:cNvPr id="26" name="CuadroTexto 25">
            <a:extLst>
              <a:ext uri="{FF2B5EF4-FFF2-40B4-BE49-F238E27FC236}">
                <a16:creationId xmlns:a16="http://schemas.microsoft.com/office/drawing/2014/main" xmlns="" id="{79958A47-C234-4CC4-A352-B9150634D2BF}"/>
              </a:ext>
            </a:extLst>
          </p:cNvPr>
          <p:cNvSpPr txBox="1"/>
          <p:nvPr/>
        </p:nvSpPr>
        <p:spPr>
          <a:xfrm>
            <a:off x="1059603" y="2611388"/>
            <a:ext cx="10772701" cy="1600438"/>
          </a:xfrm>
          <a:prstGeom prst="rect">
            <a:avLst/>
          </a:prstGeom>
          <a:noFill/>
        </p:spPr>
        <p:txBody>
          <a:bodyPr wrap="square" rtlCol="0">
            <a:spAutoFit/>
          </a:bodyPr>
          <a:lstStyle/>
          <a:p>
            <a:r>
              <a:rPr lang="es-CL" sz="1400" dirty="0">
                <a:latin typeface="Arial" panose="020B0604020202020204" pitchFamily="34" charset="0"/>
                <a:cs typeface="Arial" panose="020B0604020202020204" pitchFamily="34" charset="0"/>
              </a:rPr>
              <a:t>C</a:t>
            </a:r>
            <a:r>
              <a:rPr lang="es-CL" sz="1400" baseline="-25000" dirty="0">
                <a:latin typeface="Arial" panose="020B0604020202020204" pitchFamily="34" charset="0"/>
                <a:cs typeface="Arial" panose="020B0604020202020204" pitchFamily="34" charset="0"/>
              </a:rPr>
              <a:t>E-D</a:t>
            </a:r>
            <a:r>
              <a:rPr lang="es-CL" sz="1400" dirty="0">
                <a:latin typeface="Arial" panose="020B0604020202020204" pitchFamily="34" charset="0"/>
                <a:cs typeface="Arial" panose="020B0604020202020204" pitchFamily="34" charset="0"/>
              </a:rPr>
              <a:t> 	: Calidad de materia prima desde extracción a descarga en muelle, caleta o puerto de desembarque </a:t>
            </a:r>
          </a:p>
          <a:p>
            <a:pPr marL="898525" indent="-898525"/>
            <a:r>
              <a:rPr lang="es-CL" sz="1400" dirty="0">
                <a:latin typeface="Arial" panose="020B0604020202020204" pitchFamily="34" charset="0"/>
                <a:cs typeface="Arial" panose="020B0604020202020204" pitchFamily="34" charset="0"/>
              </a:rPr>
              <a:t>C</a:t>
            </a:r>
            <a:r>
              <a:rPr lang="es-CL" sz="1400" baseline="-25000" dirty="0">
                <a:latin typeface="Arial" panose="020B0604020202020204" pitchFamily="34" charset="0"/>
                <a:cs typeface="Arial" panose="020B0604020202020204" pitchFamily="34" charset="0"/>
              </a:rPr>
              <a:t>D-R</a:t>
            </a:r>
            <a:r>
              <a:rPr lang="es-CL" sz="1400" dirty="0">
                <a:latin typeface="Arial" panose="020B0604020202020204" pitchFamily="34" charset="0"/>
                <a:cs typeface="Arial" panose="020B0604020202020204" pitchFamily="34" charset="0"/>
              </a:rPr>
              <a:t> 	: Calidad de materia prima desde descarga en muelle, caleta o puerto de desembarque a recepción de materia prima en planta</a:t>
            </a:r>
          </a:p>
          <a:p>
            <a:r>
              <a:rPr lang="es-CL" sz="1400" dirty="0">
                <a:latin typeface="Arial" panose="020B0604020202020204" pitchFamily="34" charset="0"/>
                <a:cs typeface="Arial" panose="020B0604020202020204" pitchFamily="34" charset="0"/>
              </a:rPr>
              <a:t>T 	: Método de refrigeración (0 o 0,5 o 1) </a:t>
            </a:r>
          </a:p>
          <a:p>
            <a:r>
              <a:rPr lang="es-CL" sz="1400" dirty="0">
                <a:latin typeface="Arial" panose="020B0604020202020204" pitchFamily="34" charset="0"/>
                <a:cs typeface="Arial" panose="020B0604020202020204" pitchFamily="34" charset="0"/>
              </a:rPr>
              <a:t>t 	: Tiempo de traslado (horas) </a:t>
            </a:r>
          </a:p>
          <a:p>
            <a:r>
              <a:rPr lang="es-CL" sz="1400" dirty="0">
                <a:latin typeface="Arial" panose="020B0604020202020204" pitchFamily="34" charset="0"/>
                <a:cs typeface="Arial" panose="020B0604020202020204" pitchFamily="34" charset="0"/>
              </a:rPr>
              <a:t>f 	: factor de descomposición 0,04167 </a:t>
            </a:r>
          </a:p>
          <a:p>
            <a:r>
              <a:rPr lang="es-CL" sz="1400" dirty="0">
                <a:latin typeface="Arial" panose="020B0604020202020204" pitchFamily="34" charset="0"/>
                <a:cs typeface="Arial" panose="020B0604020202020204" pitchFamily="34" charset="0"/>
              </a:rPr>
              <a:t>D 	: Daño mecánico (0 o 0,5 o 1) </a:t>
            </a:r>
          </a:p>
        </p:txBody>
      </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xmlns="" id="{493D146B-48E0-4E37-960C-3E6F4420D0BB}"/>
                  </a:ext>
                </a:extLst>
              </p:cNvPr>
              <p:cNvSpPr txBox="1"/>
              <p:nvPr/>
            </p:nvSpPr>
            <p:spPr>
              <a:xfrm>
                <a:off x="6445954" y="1819169"/>
                <a:ext cx="4899290" cy="492443"/>
              </a:xfrm>
              <a:prstGeom prst="rect">
                <a:avLst/>
              </a:prstGeom>
              <a:solidFill>
                <a:schemeClr val="bg1"/>
              </a:solid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s-CL" sz="3200" b="0" i="1" smtClean="0">
                              <a:latin typeface="Cambria Math" panose="02040503050406030204" pitchFamily="18" charset="0"/>
                            </a:rPr>
                          </m:ctrlPr>
                        </m:sSubPr>
                        <m:e>
                          <m:r>
                            <a:rPr lang="es-CL" sz="3200" b="0" i="1" smtClean="0">
                              <a:latin typeface="Cambria Math" panose="02040503050406030204" pitchFamily="18" charset="0"/>
                            </a:rPr>
                            <m:t> </m:t>
                          </m:r>
                          <m:r>
                            <a:rPr lang="es-CL" sz="3200" b="0" i="1" smtClean="0">
                              <a:latin typeface="Cambria Math" panose="02040503050406030204" pitchFamily="18" charset="0"/>
                            </a:rPr>
                            <m:t>𝐶</m:t>
                          </m:r>
                        </m:e>
                        <m:sub>
                          <m:r>
                            <a:rPr lang="es-CL" sz="3200" b="0" i="1" smtClean="0">
                              <a:latin typeface="Cambria Math" panose="02040503050406030204" pitchFamily="18" charset="0"/>
                            </a:rPr>
                            <m:t>𝐷</m:t>
                          </m:r>
                          <m:r>
                            <a:rPr lang="es-CL" sz="3200" b="0" i="1" smtClean="0">
                              <a:latin typeface="Cambria Math" panose="02040503050406030204" pitchFamily="18" charset="0"/>
                            </a:rPr>
                            <m:t>−</m:t>
                          </m:r>
                          <m:r>
                            <a:rPr lang="es-CL" sz="3200" b="0" i="1" smtClean="0">
                              <a:latin typeface="Cambria Math" panose="02040503050406030204" pitchFamily="18" charset="0"/>
                            </a:rPr>
                            <m:t>𝑅</m:t>
                          </m:r>
                        </m:sub>
                      </m:sSub>
                      <m:r>
                        <a:rPr lang="es-CL" sz="3200" b="0" i="1" smtClean="0">
                          <a:latin typeface="Cambria Math" panose="02040503050406030204" pitchFamily="18" charset="0"/>
                        </a:rPr>
                        <m:t>=</m:t>
                      </m:r>
                      <m:r>
                        <a:rPr lang="es-CL" sz="3200" b="0" i="1" smtClean="0">
                          <a:latin typeface="Cambria Math" panose="02040503050406030204" pitchFamily="18" charset="0"/>
                        </a:rPr>
                        <m:t>𝑇</m:t>
                      </m:r>
                      <m:r>
                        <a:rPr lang="es-CL" sz="3200" b="0" i="1" smtClean="0">
                          <a:latin typeface="Cambria Math" panose="02040503050406030204" pitchFamily="18" charset="0"/>
                        </a:rPr>
                        <m:t>+</m:t>
                      </m:r>
                      <m:d>
                        <m:dPr>
                          <m:begChr m:val="["/>
                          <m:endChr m:val="]"/>
                          <m:ctrlPr>
                            <a:rPr lang="es-CL" sz="3200" b="0" i="1" smtClean="0">
                              <a:latin typeface="Cambria Math" panose="02040503050406030204" pitchFamily="18" charset="0"/>
                            </a:rPr>
                          </m:ctrlPr>
                        </m:dPr>
                        <m:e>
                          <m:r>
                            <a:rPr lang="es-CL" sz="3200" b="0" i="1" smtClean="0">
                              <a:latin typeface="Cambria Math" panose="02040503050406030204" pitchFamily="18" charset="0"/>
                            </a:rPr>
                            <m:t>𝑇</m:t>
                          </m:r>
                          <m:r>
                            <a:rPr lang="es-CL" sz="3200" b="0" i="1" smtClean="0">
                              <a:latin typeface="Cambria Math" panose="02040503050406030204" pitchFamily="18" charset="0"/>
                              <a:ea typeface="Cambria Math" panose="02040503050406030204" pitchFamily="18" charset="0"/>
                            </a:rPr>
                            <m:t>∙</m:t>
                          </m:r>
                          <m:d>
                            <m:dPr>
                              <m:ctrlPr>
                                <a:rPr lang="es-CL" sz="3200" b="0" i="1" smtClean="0">
                                  <a:latin typeface="Cambria Math" panose="02040503050406030204" pitchFamily="18" charset="0"/>
                                  <a:ea typeface="Cambria Math" panose="02040503050406030204" pitchFamily="18" charset="0"/>
                                </a:rPr>
                              </m:ctrlPr>
                            </m:dPr>
                            <m:e>
                              <m:r>
                                <a:rPr lang="es-CL" sz="3200" b="0" i="1" smtClean="0">
                                  <a:latin typeface="Cambria Math" panose="02040503050406030204" pitchFamily="18" charset="0"/>
                                  <a:ea typeface="Cambria Math" panose="02040503050406030204" pitchFamily="18" charset="0"/>
                                </a:rPr>
                                <m:t>𝑡</m:t>
                              </m:r>
                              <m:r>
                                <a:rPr lang="es-CL" sz="3200" b="0" i="1" smtClean="0">
                                  <a:latin typeface="Cambria Math" panose="02040503050406030204" pitchFamily="18" charset="0"/>
                                  <a:ea typeface="Cambria Math" panose="02040503050406030204" pitchFamily="18" charset="0"/>
                                </a:rPr>
                                <m:t>∙</m:t>
                              </m:r>
                              <m:r>
                                <a:rPr lang="es-CL" sz="3200" b="0" i="1" smtClean="0">
                                  <a:latin typeface="Cambria Math" panose="02040503050406030204" pitchFamily="18" charset="0"/>
                                  <a:ea typeface="Cambria Math" panose="02040503050406030204" pitchFamily="18" charset="0"/>
                                </a:rPr>
                                <m:t>𝑓</m:t>
                              </m:r>
                            </m:e>
                          </m:d>
                        </m:e>
                      </m:d>
                      <m:r>
                        <a:rPr lang="es-CL" sz="3200" b="0" i="1" smtClean="0">
                          <a:latin typeface="Cambria Math" panose="02040503050406030204" pitchFamily="18" charset="0"/>
                        </a:rPr>
                        <m:t>+</m:t>
                      </m:r>
                      <m:r>
                        <a:rPr lang="es-CL" sz="3200" b="0" i="1" smtClean="0">
                          <a:latin typeface="Cambria Math" panose="02040503050406030204" pitchFamily="18" charset="0"/>
                        </a:rPr>
                        <m:t>𝐷</m:t>
                      </m:r>
                    </m:oMath>
                  </m:oMathPara>
                </a14:m>
                <a:endParaRPr lang="es-CL" sz="3200" dirty="0"/>
              </a:p>
            </p:txBody>
          </p:sp>
        </mc:Choice>
        <mc:Fallback xmlns="">
          <p:sp>
            <p:nvSpPr>
              <p:cNvPr id="28" name="CuadroTexto 27">
                <a:extLst>
                  <a:ext uri="{FF2B5EF4-FFF2-40B4-BE49-F238E27FC236}">
                    <a16:creationId xmlns:a16="http://schemas.microsoft.com/office/drawing/2014/main" id="{493D146B-48E0-4E37-960C-3E6F4420D0BB}"/>
                  </a:ext>
                </a:extLst>
              </p:cNvPr>
              <p:cNvSpPr txBox="1">
                <a:spLocks noRot="1" noChangeAspect="1" noMove="1" noResize="1" noEditPoints="1" noAdjustHandles="1" noChangeArrowheads="1" noChangeShapeType="1" noTextEdit="1"/>
              </p:cNvSpPr>
              <p:nvPr/>
            </p:nvSpPr>
            <p:spPr>
              <a:xfrm>
                <a:off x="6445954" y="1819169"/>
                <a:ext cx="4899290" cy="492443"/>
              </a:xfrm>
              <a:prstGeom prst="rect">
                <a:avLst/>
              </a:prstGeom>
              <a:blipFill>
                <a:blip r:embed="rId4"/>
                <a:stretch>
                  <a:fillRect/>
                </a:stretch>
              </a:blipFill>
            </p:spPr>
            <p:txBody>
              <a:bodyPr/>
              <a:lstStyle/>
              <a:p>
                <a:r>
                  <a:rPr lang="es-CL">
                    <a:noFill/>
                  </a:rPr>
                  <a:t> </a:t>
                </a:r>
              </a:p>
            </p:txBody>
          </p:sp>
        </mc:Fallback>
      </mc:AlternateContent>
      <p:sp>
        <p:nvSpPr>
          <p:cNvPr id="29" name="Rectángulo 28">
            <a:extLst>
              <a:ext uri="{FF2B5EF4-FFF2-40B4-BE49-F238E27FC236}">
                <a16:creationId xmlns:a16="http://schemas.microsoft.com/office/drawing/2014/main" xmlns="" id="{05D85522-AED3-493C-91AC-574F2DF6CFFC}"/>
              </a:ext>
            </a:extLst>
          </p:cNvPr>
          <p:cNvSpPr/>
          <p:nvPr/>
        </p:nvSpPr>
        <p:spPr>
          <a:xfrm>
            <a:off x="4722541" y="4471434"/>
            <a:ext cx="2678938" cy="584775"/>
          </a:xfrm>
          <a:prstGeom prst="rect">
            <a:avLst/>
          </a:prstGeom>
          <a:solidFill>
            <a:schemeClr val="bg1"/>
          </a:solidFill>
        </p:spPr>
        <p:txBody>
          <a:bodyPr wrap="none">
            <a:spAutoFit/>
          </a:bodyPr>
          <a:lstStyle/>
          <a:p>
            <a:r>
              <a:rPr lang="es-CL" sz="3200" dirty="0"/>
              <a:t>𝑪𝑻=𝑪</a:t>
            </a:r>
            <a:r>
              <a:rPr lang="es-CL" sz="3200" baseline="-25000" dirty="0"/>
              <a:t>𝑬−𝑫</a:t>
            </a:r>
            <a:r>
              <a:rPr lang="es-CL" sz="3200" dirty="0"/>
              <a:t>+𝑪</a:t>
            </a:r>
            <a:r>
              <a:rPr lang="es-CL" sz="3200" baseline="-25000" dirty="0"/>
              <a:t>𝑫−𝑹</a:t>
            </a:r>
          </a:p>
        </p:txBody>
      </p:sp>
      <p:sp>
        <p:nvSpPr>
          <p:cNvPr id="30" name="Rectángulo 29">
            <a:extLst>
              <a:ext uri="{FF2B5EF4-FFF2-40B4-BE49-F238E27FC236}">
                <a16:creationId xmlns:a16="http://schemas.microsoft.com/office/drawing/2014/main" xmlns="" id="{5E2BDE48-F3E9-4DAE-ACD1-BB7B5E10E280}"/>
              </a:ext>
            </a:extLst>
          </p:cNvPr>
          <p:cNvSpPr/>
          <p:nvPr/>
        </p:nvSpPr>
        <p:spPr>
          <a:xfrm>
            <a:off x="3762233" y="5175482"/>
            <a:ext cx="6096000" cy="738664"/>
          </a:xfrm>
          <a:prstGeom prst="rect">
            <a:avLst/>
          </a:prstGeom>
        </p:spPr>
        <p:txBody>
          <a:bodyPr>
            <a:spAutoFit/>
          </a:bodyPr>
          <a:lstStyle/>
          <a:p>
            <a:r>
              <a:rPr lang="es-CL" sz="1400" b="0" i="0" u="none" strike="noStrike" dirty="0">
                <a:solidFill>
                  <a:srgbClr val="000000"/>
                </a:solidFill>
                <a:latin typeface="Arial" panose="020B0604020202020204" pitchFamily="34" charset="0"/>
                <a:cs typeface="Arial" panose="020B0604020202020204" pitchFamily="34" charset="0"/>
              </a:rPr>
              <a:t>𝐶𝑇</a:t>
            </a:r>
            <a:r>
              <a:rPr lang="es-CL" sz="1400" b="0" i="0" u="none" strike="noStrike" baseline="0" dirty="0">
                <a:solidFill>
                  <a:srgbClr val="000000"/>
                </a:solidFill>
                <a:latin typeface="Arial" panose="020B0604020202020204" pitchFamily="34" charset="0"/>
                <a:cs typeface="Arial" panose="020B0604020202020204" pitchFamily="34" charset="0"/>
              </a:rPr>
              <a:t> 	: Indicador calidad total </a:t>
            </a:r>
          </a:p>
          <a:p>
            <a:r>
              <a:rPr lang="es-CL" sz="1400" b="0" i="0" u="none" strike="noStrike" baseline="0" dirty="0">
                <a:solidFill>
                  <a:srgbClr val="000000"/>
                </a:solidFill>
                <a:latin typeface="Arial" panose="020B0604020202020204" pitchFamily="34" charset="0"/>
                <a:cs typeface="Arial" panose="020B0604020202020204" pitchFamily="34" charset="0"/>
              </a:rPr>
              <a:t>𝐶</a:t>
            </a:r>
            <a:r>
              <a:rPr lang="es-CL" sz="1400" b="0" i="0" u="none" strike="noStrike" baseline="-25000" dirty="0">
                <a:solidFill>
                  <a:srgbClr val="000000"/>
                </a:solidFill>
                <a:latin typeface="Arial" panose="020B0604020202020204" pitchFamily="34" charset="0"/>
                <a:cs typeface="Arial" panose="020B0604020202020204" pitchFamily="34" charset="0"/>
              </a:rPr>
              <a:t>𝐸−𝐷	</a:t>
            </a:r>
            <a:r>
              <a:rPr lang="es-CL" sz="1400" b="0" i="0" u="none" strike="noStrike" baseline="0" dirty="0">
                <a:solidFill>
                  <a:srgbClr val="000000"/>
                </a:solidFill>
                <a:latin typeface="Arial" panose="020B0604020202020204" pitchFamily="34" charset="0"/>
                <a:cs typeface="Arial" panose="020B0604020202020204" pitchFamily="34" charset="0"/>
              </a:rPr>
              <a:t>: Indicador calidad extracción descarga </a:t>
            </a:r>
          </a:p>
          <a:p>
            <a:r>
              <a:rPr lang="es-CL" sz="1400" b="0" i="0" u="none" strike="noStrike" baseline="0" dirty="0">
                <a:solidFill>
                  <a:srgbClr val="000000"/>
                </a:solidFill>
                <a:latin typeface="Arial" panose="020B0604020202020204" pitchFamily="34" charset="0"/>
                <a:cs typeface="Arial" panose="020B0604020202020204" pitchFamily="34" charset="0"/>
              </a:rPr>
              <a:t>𝐶</a:t>
            </a:r>
            <a:r>
              <a:rPr lang="es-CL" sz="1400" b="0" i="0" u="none" strike="noStrike" baseline="-25000" dirty="0">
                <a:solidFill>
                  <a:srgbClr val="000000"/>
                </a:solidFill>
                <a:latin typeface="Arial" panose="020B0604020202020204" pitchFamily="34" charset="0"/>
                <a:cs typeface="Arial" panose="020B0604020202020204" pitchFamily="34" charset="0"/>
              </a:rPr>
              <a:t>𝐷−𝑅 	</a:t>
            </a:r>
            <a:r>
              <a:rPr lang="es-CL" sz="1400" b="0" i="0" u="none" strike="noStrike" baseline="0" dirty="0">
                <a:solidFill>
                  <a:srgbClr val="000000"/>
                </a:solidFill>
                <a:latin typeface="Arial" panose="020B0604020202020204" pitchFamily="34" charset="0"/>
                <a:cs typeface="Arial" panose="020B0604020202020204" pitchFamily="34" charset="0"/>
              </a:rPr>
              <a:t>: Indicador descarga recepción materia prima 	</a:t>
            </a:r>
          </a:p>
        </p:txBody>
      </p:sp>
    </p:spTree>
    <p:extLst>
      <p:ext uri="{BB962C8B-B14F-4D97-AF65-F5344CB8AC3E}">
        <p14:creationId xmlns:p14="http://schemas.microsoft.com/office/powerpoint/2010/main" val="1861976563"/>
      </p:ext>
    </p:extLst>
  </p:cSld>
  <p:clrMapOvr>
    <a:masterClrMapping/>
  </p:clrMapOvr>
  <p:transition xmlns:p14="http://schemas.microsoft.com/office/powerpoint/2010/mai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38214"/>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DESCRIPCIÓN INDICADORES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0" name="CuadroTexto 19">
            <a:extLst>
              <a:ext uri="{FF2B5EF4-FFF2-40B4-BE49-F238E27FC236}">
                <a16:creationId xmlns:a16="http://schemas.microsoft.com/office/drawing/2014/main" xmlns="" id="{BC5F7196-B5B8-4FE6-8B5B-97D66E08E5B3}"/>
              </a:ext>
            </a:extLst>
          </p:cNvPr>
          <p:cNvSpPr txBox="1"/>
          <p:nvPr/>
        </p:nvSpPr>
        <p:spPr>
          <a:xfrm>
            <a:off x="572512" y="1045321"/>
            <a:ext cx="8488359" cy="369332"/>
          </a:xfrm>
          <a:prstGeom prst="rect">
            <a:avLst/>
          </a:prstGeom>
          <a:noFill/>
        </p:spPr>
        <p:txBody>
          <a:bodyPr wrap="square" rtlCol="0">
            <a:spAutoFit/>
          </a:bodyPr>
          <a:lstStyle/>
          <a:p>
            <a:r>
              <a:rPr lang="es-CL" b="1" dirty="0">
                <a:latin typeface="Arial" panose="020B0604020202020204" pitchFamily="34" charset="0"/>
                <a:cs typeface="Arial" panose="020B0604020202020204" pitchFamily="34" charset="0"/>
              </a:rPr>
              <a:t>¿A QUÉ CORRESPONDE CADA VARIABLE Y FACTOR DEL INDICADOR?</a:t>
            </a:r>
          </a:p>
        </p:txBody>
      </p:sp>
      <p:sp>
        <p:nvSpPr>
          <p:cNvPr id="19" name="Rectángulo redondeado 5">
            <a:extLst>
              <a:ext uri="{FF2B5EF4-FFF2-40B4-BE49-F238E27FC236}">
                <a16:creationId xmlns:a16="http://schemas.microsoft.com/office/drawing/2014/main" xmlns="" id="{8673857B-FE52-48F3-847F-09A8CBF8461B}"/>
              </a:ext>
            </a:extLst>
          </p:cNvPr>
          <p:cNvSpPr/>
          <p:nvPr/>
        </p:nvSpPr>
        <p:spPr>
          <a:xfrm>
            <a:off x="269880" y="3182148"/>
            <a:ext cx="1721529" cy="70585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latin typeface="Arial" panose="020B0604020202020204" pitchFamily="34" charset="0"/>
                <a:cs typeface="Arial" panose="020B0604020202020204" pitchFamily="34" charset="0"/>
              </a:rPr>
              <a:t>Temperatura</a:t>
            </a:r>
          </a:p>
        </p:txBody>
      </p:sp>
      <p:graphicFrame>
        <p:nvGraphicFramePr>
          <p:cNvPr id="21" name="Tabla 20">
            <a:extLst>
              <a:ext uri="{FF2B5EF4-FFF2-40B4-BE49-F238E27FC236}">
                <a16:creationId xmlns:a16="http://schemas.microsoft.com/office/drawing/2014/main" xmlns="" id="{73C073A2-AA58-47D8-AE67-4C858A775909}"/>
              </a:ext>
            </a:extLst>
          </p:cNvPr>
          <p:cNvGraphicFramePr>
            <a:graphicFrameLocks noGrp="1"/>
          </p:cNvGraphicFramePr>
          <p:nvPr>
            <p:extLst>
              <p:ext uri="{D42A27DB-BD31-4B8C-83A1-F6EECF244321}">
                <p14:modId xmlns:p14="http://schemas.microsoft.com/office/powerpoint/2010/main" val="2829078457"/>
              </p:ext>
            </p:extLst>
          </p:nvPr>
        </p:nvGraphicFramePr>
        <p:xfrm>
          <a:off x="2697261" y="2074260"/>
          <a:ext cx="7984592" cy="3268489"/>
        </p:xfrm>
        <a:graphic>
          <a:graphicData uri="http://schemas.openxmlformats.org/drawingml/2006/table">
            <a:tbl>
              <a:tblPr firstRow="1" firstCol="1" bandRow="1">
                <a:tableStyleId>{B301B821-A1FF-4177-AEE7-76D212191A09}</a:tableStyleId>
              </a:tblPr>
              <a:tblGrid>
                <a:gridCol w="2388285">
                  <a:extLst>
                    <a:ext uri="{9D8B030D-6E8A-4147-A177-3AD203B41FA5}">
                      <a16:colId xmlns:a16="http://schemas.microsoft.com/office/drawing/2014/main" xmlns="" val="2684937300"/>
                    </a:ext>
                  </a:extLst>
                </a:gridCol>
                <a:gridCol w="2294908">
                  <a:extLst>
                    <a:ext uri="{9D8B030D-6E8A-4147-A177-3AD203B41FA5}">
                      <a16:colId xmlns:a16="http://schemas.microsoft.com/office/drawing/2014/main" xmlns="" val="1088712198"/>
                    </a:ext>
                  </a:extLst>
                </a:gridCol>
                <a:gridCol w="2286827">
                  <a:extLst>
                    <a:ext uri="{9D8B030D-6E8A-4147-A177-3AD203B41FA5}">
                      <a16:colId xmlns:a16="http://schemas.microsoft.com/office/drawing/2014/main" xmlns="" val="2024510527"/>
                    </a:ext>
                  </a:extLst>
                </a:gridCol>
                <a:gridCol w="1014572">
                  <a:extLst>
                    <a:ext uri="{9D8B030D-6E8A-4147-A177-3AD203B41FA5}">
                      <a16:colId xmlns:a16="http://schemas.microsoft.com/office/drawing/2014/main" xmlns="" val="1837651420"/>
                    </a:ext>
                  </a:extLst>
                </a:gridCol>
              </a:tblGrid>
              <a:tr h="326688">
                <a:tc rowSpan="2">
                  <a:txBody>
                    <a:bodyPr/>
                    <a:lstStyle/>
                    <a:p>
                      <a:pPr algn="ctr">
                        <a:lnSpc>
                          <a:spcPct val="150000"/>
                        </a:lnSpc>
                        <a:spcBef>
                          <a:spcPts val="1000"/>
                        </a:spcBef>
                        <a:spcAft>
                          <a:spcPts val="0"/>
                        </a:spcAft>
                      </a:pPr>
                      <a:r>
                        <a:rPr lang="es-MX" sz="1400" b="1" dirty="0">
                          <a:effectLst/>
                          <a:latin typeface="Arial" panose="020B0604020202020204" pitchFamily="34" charset="0"/>
                          <a:cs typeface="Arial" panose="020B0604020202020204" pitchFamily="34" charset="0"/>
                        </a:rPr>
                        <a:t>Método de refrigeración</a:t>
                      </a:r>
                      <a:endParaRPr lang="es-CL" sz="1400" b="1"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50000"/>
                        </a:lnSpc>
                        <a:spcBef>
                          <a:spcPts val="1000"/>
                        </a:spcBef>
                        <a:spcAft>
                          <a:spcPts val="0"/>
                        </a:spcAft>
                      </a:pPr>
                      <a:r>
                        <a:rPr lang="es-MX" sz="1400" dirty="0">
                          <a:effectLst/>
                          <a:latin typeface="Arial" panose="020B0604020202020204" pitchFamily="34" charset="0"/>
                          <a:cs typeface="Arial" panose="020B0604020202020204" pitchFamily="34" charset="0"/>
                        </a:rPr>
                        <a:t>Estrategia de pesca</a:t>
                      </a:r>
                    </a:p>
                  </a:txBody>
                  <a:tcPr marL="68580" marR="68580" marT="0" marB="0"/>
                </a:tc>
                <a:tc>
                  <a:txBody>
                    <a:bodyPr/>
                    <a:lstStyle/>
                    <a:p>
                      <a:pPr algn="ctr">
                        <a:lnSpc>
                          <a:spcPct val="150000"/>
                        </a:lnSpc>
                        <a:spcBef>
                          <a:spcPts val="1000"/>
                        </a:spcBef>
                        <a:spcAft>
                          <a:spcPts val="0"/>
                        </a:spcAft>
                      </a:pPr>
                      <a:r>
                        <a:rPr lang="es-MX" sz="1400" dirty="0">
                          <a:effectLst/>
                          <a:latin typeface="Arial" panose="020B0604020202020204" pitchFamily="34" charset="0"/>
                          <a:cs typeface="Arial" panose="020B0604020202020204" pitchFamily="34" charset="0"/>
                        </a:rPr>
                        <a:t>Línea de proceso</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rowSpan="2">
                  <a:txBody>
                    <a:bodyPr/>
                    <a:lstStyle/>
                    <a:p>
                      <a:pPr algn="ctr">
                        <a:lnSpc>
                          <a:spcPct val="150000"/>
                        </a:lnSpc>
                        <a:spcBef>
                          <a:spcPts val="1000"/>
                        </a:spcBef>
                        <a:spcAft>
                          <a:spcPts val="0"/>
                        </a:spcAft>
                      </a:pPr>
                      <a:r>
                        <a:rPr lang="es-MX" sz="1400" dirty="0">
                          <a:effectLst/>
                          <a:latin typeface="Arial" panose="020B0604020202020204" pitchFamily="34" charset="0"/>
                          <a:cs typeface="Arial" panose="020B0604020202020204" pitchFamily="34" charset="0"/>
                        </a:rPr>
                        <a:t>Nota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nchor="ctr"/>
                </a:tc>
                <a:extLst>
                  <a:ext uri="{0D108BD9-81ED-4DB2-BD59-A6C34878D82A}">
                    <a16:rowId xmlns:a16="http://schemas.microsoft.com/office/drawing/2014/main" xmlns="" val="1781689397"/>
                  </a:ext>
                </a:extLst>
              </a:tr>
              <a:tr h="653377">
                <a:tc vMerge="1">
                  <a:txBody>
                    <a:bodyPr/>
                    <a:lstStyle/>
                    <a:p>
                      <a:endParaRPr lang="es-CL"/>
                    </a:p>
                  </a:txBody>
                  <a:tcPr/>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Temperatura de Materia prima en punto de desembarque</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Temperatura de Materia prima en recepción en planta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vMerge="1">
                  <a:txBody>
                    <a:bodyPr/>
                    <a:lstStyle/>
                    <a:p>
                      <a:endParaRPr lang="es-CL"/>
                    </a:p>
                  </a:txBody>
                  <a:tcPr/>
                </a:tc>
                <a:extLst>
                  <a:ext uri="{0D108BD9-81ED-4DB2-BD59-A6C34878D82A}">
                    <a16:rowId xmlns:a16="http://schemas.microsoft.com/office/drawing/2014/main" xmlns="" val="101973909"/>
                  </a:ext>
                </a:extLst>
              </a:tr>
              <a:tr h="783015">
                <a:tc>
                  <a:txBody>
                    <a:bodyPr/>
                    <a:lstStyle/>
                    <a:p>
                      <a:pPr algn="l">
                        <a:lnSpc>
                          <a:spcPct val="100000"/>
                        </a:lnSpc>
                        <a:spcBef>
                          <a:spcPts val="1000"/>
                        </a:spcBef>
                        <a:spcAft>
                          <a:spcPts val="0"/>
                        </a:spcAft>
                      </a:pPr>
                      <a:r>
                        <a:rPr lang="es-MX" sz="1400" b="0" dirty="0">
                          <a:effectLst/>
                          <a:latin typeface="Arial" panose="020B0604020202020204" pitchFamily="34" charset="0"/>
                          <a:cs typeface="Arial" panose="020B0604020202020204" pitchFamily="34" charset="0"/>
                        </a:rPr>
                        <a:t>Existe método de refrigeración</a:t>
                      </a:r>
                      <a:endParaRPr lang="es-CL" sz="1400" b="0" dirty="0">
                        <a:effectLst/>
                        <a:latin typeface="Arial" panose="020B0604020202020204" pitchFamily="34" charset="0"/>
                        <a:cs typeface="Arial" panose="020B0604020202020204" pitchFamily="34" charset="0"/>
                      </a:endParaRPr>
                    </a:p>
                    <a:p>
                      <a:pPr algn="just">
                        <a:lnSpc>
                          <a:spcPct val="100000"/>
                        </a:lnSpc>
                        <a:spcBef>
                          <a:spcPts val="1000"/>
                        </a:spcBef>
                        <a:spcAft>
                          <a:spcPts val="0"/>
                        </a:spcAft>
                      </a:pPr>
                      <a:r>
                        <a:rPr lang="es-MX" sz="1400" b="0" dirty="0">
                          <a:effectLst/>
                          <a:latin typeface="Arial" panose="020B0604020202020204" pitchFamily="34" charset="0"/>
                          <a:cs typeface="Arial" panose="020B0604020202020204" pitchFamily="34" charset="0"/>
                        </a:rPr>
                        <a:t>Temperatura ≤ 5°C</a:t>
                      </a:r>
                      <a:endParaRPr lang="es-CL" sz="1400" b="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endParaRPr lang="es-MX" sz="1400" dirty="0">
                        <a:effectLst/>
                        <a:latin typeface="Arial" panose="020B0604020202020204" pitchFamily="34" charset="0"/>
                        <a:cs typeface="Arial" panose="020B0604020202020204" pitchFamily="34" charset="0"/>
                      </a:endParaRPr>
                    </a:p>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Temperatura ≤ 5°C</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endParaRPr lang="es-MX" sz="1400" dirty="0">
                        <a:effectLst/>
                        <a:latin typeface="Arial" panose="020B0604020202020204" pitchFamily="34" charset="0"/>
                        <a:cs typeface="Arial" panose="020B0604020202020204" pitchFamily="34" charset="0"/>
                      </a:endParaRPr>
                    </a:p>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Temperatura ≤ 5°C</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endParaRPr lang="es-MX" sz="1400" dirty="0">
                        <a:effectLst/>
                        <a:latin typeface="Arial" panose="020B0604020202020204" pitchFamily="34" charset="0"/>
                        <a:cs typeface="Arial" panose="020B0604020202020204" pitchFamily="34" charset="0"/>
                      </a:endParaRPr>
                    </a:p>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0</a:t>
                      </a:r>
                      <a:endParaRPr lang="es-CL" sz="1400" b="1"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xmlns="" val="697396627"/>
                  </a:ext>
                </a:extLst>
              </a:tr>
              <a:tr h="978060">
                <a:tc>
                  <a:txBody>
                    <a:bodyPr/>
                    <a:lstStyle/>
                    <a:p>
                      <a:pPr algn="l">
                        <a:lnSpc>
                          <a:spcPct val="100000"/>
                        </a:lnSpc>
                        <a:spcBef>
                          <a:spcPts val="1000"/>
                        </a:spcBef>
                        <a:spcAft>
                          <a:spcPts val="0"/>
                        </a:spcAft>
                      </a:pPr>
                      <a:r>
                        <a:rPr lang="es-MX" sz="1400" b="0" dirty="0">
                          <a:effectLst/>
                          <a:latin typeface="Arial" panose="020B0604020202020204" pitchFamily="34" charset="0"/>
                          <a:cs typeface="Arial" panose="020B0604020202020204" pitchFamily="34" charset="0"/>
                        </a:rPr>
                        <a:t>Existe método de refrigeración ineficiente</a:t>
                      </a:r>
                      <a:endParaRPr lang="es-CL" sz="1400" b="0" dirty="0">
                        <a:effectLst/>
                        <a:latin typeface="Arial" panose="020B0604020202020204" pitchFamily="34" charset="0"/>
                        <a:cs typeface="Arial" panose="020B0604020202020204" pitchFamily="34" charset="0"/>
                      </a:endParaRPr>
                    </a:p>
                    <a:p>
                      <a:pPr algn="just">
                        <a:lnSpc>
                          <a:spcPct val="100000"/>
                        </a:lnSpc>
                        <a:spcBef>
                          <a:spcPts val="1000"/>
                        </a:spcBef>
                        <a:spcAft>
                          <a:spcPts val="0"/>
                        </a:spcAft>
                      </a:pPr>
                      <a:r>
                        <a:rPr lang="es-MX" sz="1400" b="0" dirty="0">
                          <a:effectLst/>
                          <a:latin typeface="Arial" panose="020B0604020202020204" pitchFamily="34" charset="0"/>
                          <a:cs typeface="Arial" panose="020B0604020202020204" pitchFamily="34" charset="0"/>
                        </a:rPr>
                        <a:t>Temperatura &gt;5°C</a:t>
                      </a:r>
                      <a:endParaRPr lang="es-CL" sz="1400" b="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endParaRPr lang="es-MX" sz="1400" dirty="0">
                        <a:effectLst/>
                        <a:latin typeface="Arial" panose="020B0604020202020204" pitchFamily="34" charset="0"/>
                        <a:cs typeface="Arial" panose="020B0604020202020204" pitchFamily="34" charset="0"/>
                      </a:endParaRPr>
                    </a:p>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5&lt;Temperatura ≤ 15°C</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endParaRPr lang="es-MX" sz="1400" dirty="0">
                        <a:effectLst/>
                        <a:latin typeface="Arial" panose="020B0604020202020204" pitchFamily="34" charset="0"/>
                        <a:cs typeface="Arial" panose="020B0604020202020204" pitchFamily="34" charset="0"/>
                      </a:endParaRPr>
                    </a:p>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5&lt;Temperatura ≤ 10°C</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endParaRPr lang="es-MX" sz="1400" dirty="0">
                        <a:effectLst/>
                        <a:latin typeface="Arial" panose="020B0604020202020204" pitchFamily="34" charset="0"/>
                        <a:cs typeface="Arial" panose="020B0604020202020204" pitchFamily="34" charset="0"/>
                      </a:endParaRPr>
                    </a:p>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0,5</a:t>
                      </a:r>
                      <a:endParaRPr lang="es-CL" sz="1400" b="1"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xmlns="" val="3514836274"/>
                  </a:ext>
                </a:extLst>
              </a:tr>
              <a:tr h="527349">
                <a:tc>
                  <a:txBody>
                    <a:bodyPr/>
                    <a:lstStyle/>
                    <a:p>
                      <a:pPr algn="l">
                        <a:lnSpc>
                          <a:spcPct val="100000"/>
                        </a:lnSpc>
                        <a:spcBef>
                          <a:spcPts val="1000"/>
                        </a:spcBef>
                        <a:spcAft>
                          <a:spcPts val="0"/>
                        </a:spcAft>
                      </a:pPr>
                      <a:r>
                        <a:rPr lang="es-MX" sz="1400" b="0" dirty="0">
                          <a:effectLst/>
                          <a:latin typeface="Arial" panose="020B0604020202020204" pitchFamily="34" charset="0"/>
                          <a:cs typeface="Arial" panose="020B0604020202020204" pitchFamily="34" charset="0"/>
                        </a:rPr>
                        <a:t>No Existe método de refrigeración</a:t>
                      </a:r>
                      <a:endParaRPr lang="es-CL" sz="1400" b="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Temperatura &gt;15°C</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Temperatura &gt;10°C</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1</a:t>
                      </a:r>
                      <a:endParaRPr lang="es-CL" sz="1400" b="1"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xmlns="" val="3166981510"/>
                  </a:ext>
                </a:extLst>
              </a:tr>
            </a:tbl>
          </a:graphicData>
        </a:graphic>
      </p:graphicFrame>
      <p:sp>
        <p:nvSpPr>
          <p:cNvPr id="22" name="Flecha derecha 9">
            <a:extLst>
              <a:ext uri="{FF2B5EF4-FFF2-40B4-BE49-F238E27FC236}">
                <a16:creationId xmlns:a16="http://schemas.microsoft.com/office/drawing/2014/main" xmlns="" id="{11A70CE2-CE38-4206-9447-6A13815E5E6C}"/>
              </a:ext>
            </a:extLst>
          </p:cNvPr>
          <p:cNvSpPr/>
          <p:nvPr/>
        </p:nvSpPr>
        <p:spPr>
          <a:xfrm>
            <a:off x="2122500" y="3246316"/>
            <a:ext cx="443670" cy="57751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1"/>
              </a:solidFill>
            </a:endParaRPr>
          </a:p>
        </p:txBody>
      </p:sp>
      <p:sp>
        <p:nvSpPr>
          <p:cNvPr id="16" name="Rectángulo 15">
            <a:extLst>
              <a:ext uri="{FF2B5EF4-FFF2-40B4-BE49-F238E27FC236}">
                <a16:creationId xmlns:a16="http://schemas.microsoft.com/office/drawing/2014/main" xmlns="" id="{86FFE6C9-9CD8-4069-A6B5-E74456525128}"/>
              </a:ext>
            </a:extLst>
          </p:cNvPr>
          <p:cNvSpPr/>
          <p:nvPr/>
        </p:nvSpPr>
        <p:spPr>
          <a:xfrm>
            <a:off x="2697261" y="1613257"/>
            <a:ext cx="7984592" cy="492443"/>
          </a:xfrm>
          <a:prstGeom prst="rect">
            <a:avLst/>
          </a:prstGeom>
        </p:spPr>
        <p:txBody>
          <a:bodyPr wrap="square">
            <a:spAutoFit/>
          </a:bodyPr>
          <a:lstStyle/>
          <a:p>
            <a:pPr algn="ctr">
              <a:spcBef>
                <a:spcPts val="1000"/>
              </a:spcBef>
              <a:spcAft>
                <a:spcPts val="1000"/>
              </a:spcAft>
            </a:pPr>
            <a:r>
              <a:rPr lang="es-MX" sz="1300" b="1" i="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Calificación ajustada de la variable método de refrigeración (T) según temperatura de materia prima en el punto de descarga y en recepción en planta</a:t>
            </a:r>
            <a:endParaRPr lang="es-CL" sz="13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06448268"/>
      </p:ext>
    </p:extLst>
  </p:cSld>
  <p:clrMapOvr>
    <a:masterClrMapping/>
  </p:clrMapOvr>
  <p:transition xmlns:p14="http://schemas.microsoft.com/office/powerpoint/2010/mai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38214"/>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DESCRIPCIÓN INDICADORES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0" name="CuadroTexto 19">
            <a:extLst>
              <a:ext uri="{FF2B5EF4-FFF2-40B4-BE49-F238E27FC236}">
                <a16:creationId xmlns:a16="http://schemas.microsoft.com/office/drawing/2014/main" xmlns="" id="{BC5F7196-B5B8-4FE6-8B5B-97D66E08E5B3}"/>
              </a:ext>
            </a:extLst>
          </p:cNvPr>
          <p:cNvSpPr txBox="1"/>
          <p:nvPr/>
        </p:nvSpPr>
        <p:spPr>
          <a:xfrm>
            <a:off x="572512" y="1045321"/>
            <a:ext cx="8488359" cy="369332"/>
          </a:xfrm>
          <a:prstGeom prst="rect">
            <a:avLst/>
          </a:prstGeom>
          <a:noFill/>
        </p:spPr>
        <p:txBody>
          <a:bodyPr wrap="square" rtlCol="0">
            <a:spAutoFit/>
          </a:bodyPr>
          <a:lstStyle/>
          <a:p>
            <a:r>
              <a:rPr lang="es-CL" b="1" dirty="0">
                <a:latin typeface="Arial" panose="020B0604020202020204" pitchFamily="34" charset="0"/>
                <a:cs typeface="Arial" panose="020B0604020202020204" pitchFamily="34" charset="0"/>
              </a:rPr>
              <a:t>¿A QUÉ CORRESPONDE CADA VARIABLE Y FACTOR DEL INDICADOR?</a:t>
            </a:r>
          </a:p>
        </p:txBody>
      </p:sp>
      <p:sp>
        <p:nvSpPr>
          <p:cNvPr id="16" name="Rectángulo redondeado 5">
            <a:extLst>
              <a:ext uri="{FF2B5EF4-FFF2-40B4-BE49-F238E27FC236}">
                <a16:creationId xmlns:a16="http://schemas.microsoft.com/office/drawing/2014/main" xmlns="" id="{1992CF19-B7B0-4800-8390-28E884838890}"/>
              </a:ext>
            </a:extLst>
          </p:cNvPr>
          <p:cNvSpPr/>
          <p:nvPr/>
        </p:nvSpPr>
        <p:spPr>
          <a:xfrm>
            <a:off x="349057" y="3488152"/>
            <a:ext cx="1721529" cy="705853"/>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Daño mecánico</a:t>
            </a:r>
          </a:p>
        </p:txBody>
      </p:sp>
      <p:sp>
        <p:nvSpPr>
          <p:cNvPr id="17" name="Flecha derecha 9">
            <a:extLst>
              <a:ext uri="{FF2B5EF4-FFF2-40B4-BE49-F238E27FC236}">
                <a16:creationId xmlns:a16="http://schemas.microsoft.com/office/drawing/2014/main" xmlns="" id="{E7CC14FD-3C0C-4B05-B548-E31980A8546B}"/>
              </a:ext>
            </a:extLst>
          </p:cNvPr>
          <p:cNvSpPr/>
          <p:nvPr/>
        </p:nvSpPr>
        <p:spPr>
          <a:xfrm>
            <a:off x="2161921" y="3552322"/>
            <a:ext cx="443670" cy="577515"/>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1"/>
              </a:solidFill>
            </a:endParaRPr>
          </a:p>
        </p:txBody>
      </p:sp>
      <p:graphicFrame>
        <p:nvGraphicFramePr>
          <p:cNvPr id="18" name="Tabla 17">
            <a:extLst>
              <a:ext uri="{FF2B5EF4-FFF2-40B4-BE49-F238E27FC236}">
                <a16:creationId xmlns:a16="http://schemas.microsoft.com/office/drawing/2014/main" xmlns="" id="{6D3D2AE5-E57C-471E-84F7-45757183A8D7}"/>
              </a:ext>
            </a:extLst>
          </p:cNvPr>
          <p:cNvGraphicFramePr>
            <a:graphicFrameLocks noGrp="1"/>
          </p:cNvGraphicFramePr>
          <p:nvPr>
            <p:extLst>
              <p:ext uri="{D42A27DB-BD31-4B8C-83A1-F6EECF244321}">
                <p14:modId xmlns:p14="http://schemas.microsoft.com/office/powerpoint/2010/main" val="3156198559"/>
              </p:ext>
            </p:extLst>
          </p:nvPr>
        </p:nvGraphicFramePr>
        <p:xfrm>
          <a:off x="2652464" y="2088911"/>
          <a:ext cx="8641549" cy="3307079"/>
        </p:xfrm>
        <a:graphic>
          <a:graphicData uri="http://schemas.openxmlformats.org/drawingml/2006/table">
            <a:tbl>
              <a:tblPr firstRow="1" bandRow="1">
                <a:tableStyleId>{10A1B5D5-9B99-4C35-A422-299274C87663}</a:tableStyleId>
              </a:tblPr>
              <a:tblGrid>
                <a:gridCol w="3192299">
                  <a:extLst>
                    <a:ext uri="{9D8B030D-6E8A-4147-A177-3AD203B41FA5}">
                      <a16:colId xmlns:a16="http://schemas.microsoft.com/office/drawing/2014/main" xmlns="" val="2544446704"/>
                    </a:ext>
                  </a:extLst>
                </a:gridCol>
                <a:gridCol w="2052378">
                  <a:extLst>
                    <a:ext uri="{9D8B030D-6E8A-4147-A177-3AD203B41FA5}">
                      <a16:colId xmlns:a16="http://schemas.microsoft.com/office/drawing/2014/main" xmlns="" val="3099157199"/>
                    </a:ext>
                  </a:extLst>
                </a:gridCol>
                <a:gridCol w="2300214">
                  <a:extLst>
                    <a:ext uri="{9D8B030D-6E8A-4147-A177-3AD203B41FA5}">
                      <a16:colId xmlns:a16="http://schemas.microsoft.com/office/drawing/2014/main" xmlns="" val="2141663092"/>
                    </a:ext>
                  </a:extLst>
                </a:gridCol>
                <a:gridCol w="1096658">
                  <a:extLst>
                    <a:ext uri="{9D8B030D-6E8A-4147-A177-3AD203B41FA5}">
                      <a16:colId xmlns:a16="http://schemas.microsoft.com/office/drawing/2014/main" xmlns="" val="2575319192"/>
                    </a:ext>
                  </a:extLst>
                </a:gridCol>
              </a:tblGrid>
              <a:tr h="0">
                <a:tc rowSpan="2">
                  <a:txBody>
                    <a:bodyPr/>
                    <a:lstStyle/>
                    <a:p>
                      <a:pPr algn="ctr">
                        <a:lnSpc>
                          <a:spcPct val="100000"/>
                        </a:lnSpc>
                        <a:spcBef>
                          <a:spcPts val="1000"/>
                        </a:spcBef>
                        <a:spcAft>
                          <a:spcPts val="0"/>
                        </a:spcAft>
                      </a:pPr>
                      <a:endParaRPr lang="es-MX" sz="1400" dirty="0">
                        <a:effectLst/>
                        <a:latin typeface="Arial" panose="020B0604020202020204" pitchFamily="34" charset="0"/>
                        <a:cs typeface="Arial" panose="020B0604020202020204" pitchFamily="34" charset="0"/>
                      </a:endParaRPr>
                    </a:p>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Daño mecánico</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MX" sz="1400" dirty="0">
                          <a:effectLst/>
                          <a:latin typeface="Arial" panose="020B0604020202020204" pitchFamily="34" charset="0"/>
                          <a:cs typeface="Arial" panose="020B0604020202020204" pitchFamily="34" charset="0"/>
                        </a:rPr>
                        <a:t>Estrategia de pesca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MX" sz="1400" dirty="0">
                          <a:effectLst/>
                          <a:latin typeface="Arial" panose="020B0604020202020204" pitchFamily="34" charset="0"/>
                          <a:cs typeface="Arial" panose="020B0604020202020204" pitchFamily="34" charset="0"/>
                        </a:rPr>
                        <a:t>Línea de proceso</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rowSpan="2">
                  <a:txBody>
                    <a:bodyPr/>
                    <a:lstStyle/>
                    <a:p>
                      <a:pPr algn="ctr">
                        <a:lnSpc>
                          <a:spcPct val="100000"/>
                        </a:lnSpc>
                        <a:spcBef>
                          <a:spcPts val="1000"/>
                        </a:spcBef>
                        <a:spcAft>
                          <a:spcPts val="0"/>
                        </a:spcAft>
                      </a:pPr>
                      <a:endParaRPr lang="es-MX" sz="1400" dirty="0">
                        <a:effectLst/>
                        <a:latin typeface="Arial" panose="020B0604020202020204" pitchFamily="34" charset="0"/>
                        <a:cs typeface="Arial" panose="020B0604020202020204" pitchFamily="34" charset="0"/>
                      </a:endParaRPr>
                    </a:p>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Nota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xmlns="" val="2304406334"/>
                  </a:ext>
                </a:extLst>
              </a:tr>
              <a:tr h="0">
                <a:tc vMerge="1">
                  <a:txBody>
                    <a:bodyPr/>
                    <a:lstStyle/>
                    <a:p>
                      <a:endParaRPr lang="es-CL"/>
                    </a:p>
                  </a:txBody>
                  <a:tcPr/>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Daño mecánico atribuible al arte y/o aparejo de pesca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Daño mecánico atribuible al método de descarga desde la embarcación</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vMerge="1">
                  <a:txBody>
                    <a:bodyPr/>
                    <a:lstStyle/>
                    <a:p>
                      <a:endParaRPr lang="es-CL"/>
                    </a:p>
                  </a:txBody>
                  <a:tcPr/>
                </a:tc>
                <a:extLst>
                  <a:ext uri="{0D108BD9-81ED-4DB2-BD59-A6C34878D82A}">
                    <a16:rowId xmlns:a16="http://schemas.microsoft.com/office/drawing/2014/main" xmlns="" val="3067706535"/>
                  </a:ext>
                </a:extLst>
              </a:tr>
              <a:tr h="0">
                <a:tc>
                  <a:txBody>
                    <a:bodyPr/>
                    <a:lstStyle/>
                    <a:p>
                      <a:pPr algn="l">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Pigmentación de la carne natural</a:t>
                      </a:r>
                      <a:br>
                        <a:rPr lang="es-MX" sz="1400" dirty="0">
                          <a:effectLst/>
                          <a:latin typeface="Arial" panose="020B0604020202020204" pitchFamily="34" charset="0"/>
                          <a:cs typeface="Arial" panose="020B0604020202020204" pitchFamily="34" charset="0"/>
                        </a:rPr>
                      </a:br>
                      <a:r>
                        <a:rPr lang="es-MX" sz="1400" dirty="0">
                          <a:effectLst/>
                          <a:latin typeface="Arial" panose="020B0604020202020204" pitchFamily="34" charset="0"/>
                          <a:cs typeface="Arial" panose="020B0604020202020204" pitchFamily="34" charset="0"/>
                        </a:rPr>
                        <a:t>Sin presencia de desgarros o heridas que dificulten el procesamiento</a:t>
                      </a: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Potera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Bandeja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0</a:t>
                      </a:r>
                      <a:endParaRPr lang="es-CL" sz="1400" b="1"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xmlns="" val="1329800023"/>
                  </a:ext>
                </a:extLst>
              </a:tr>
              <a:tr h="0">
                <a:tc>
                  <a:txBody>
                    <a:bodyPr/>
                    <a:lstStyle/>
                    <a:p>
                      <a:pPr algn="l">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Pigmentación de la carne producto de malas maniobras </a:t>
                      </a:r>
                      <a:br>
                        <a:rPr lang="es-MX" sz="1400" dirty="0">
                          <a:effectLst/>
                          <a:latin typeface="Arial" panose="020B0604020202020204" pitchFamily="34" charset="0"/>
                          <a:cs typeface="Arial" panose="020B0604020202020204" pitchFamily="34" charset="0"/>
                        </a:rPr>
                      </a:br>
                      <a:r>
                        <a:rPr lang="es-MX" sz="1400" dirty="0">
                          <a:effectLst/>
                          <a:latin typeface="Arial" panose="020B0604020202020204" pitchFamily="34" charset="0"/>
                          <a:cs typeface="Arial" panose="020B0604020202020204" pitchFamily="34" charset="0"/>
                        </a:rPr>
                        <a:t>Desgarros que no dificultan el procesamiento en su totalidad </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Cerco o red de media agua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Chinguillo</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0,5</a:t>
                      </a:r>
                      <a:endParaRPr lang="es-CL" sz="1400" b="1"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xmlns="" val="147088561"/>
                  </a:ext>
                </a:extLst>
              </a:tr>
              <a:tr h="0">
                <a:tc>
                  <a:txBody>
                    <a:bodyPr/>
                    <a:lstStyle/>
                    <a:p>
                      <a:pPr algn="l">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Pigmentación de la carne excesivo (vísceras reventadas)</a:t>
                      </a:r>
                      <a:br>
                        <a:rPr lang="es-MX" sz="1400" dirty="0">
                          <a:effectLst/>
                          <a:latin typeface="Arial" panose="020B0604020202020204" pitchFamily="34" charset="0"/>
                          <a:cs typeface="Arial" panose="020B0604020202020204" pitchFamily="34" charset="0"/>
                        </a:rPr>
                      </a:br>
                      <a:r>
                        <a:rPr lang="es-MX" sz="1400" dirty="0">
                          <a:effectLst/>
                          <a:latin typeface="Arial" panose="020B0604020202020204" pitchFamily="34" charset="0"/>
                          <a:cs typeface="Arial" panose="020B0604020202020204" pitchFamily="34" charset="0"/>
                        </a:rPr>
                        <a:t>Desgarros que dificultan el procesamiento de la jibia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Arrastre</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Yoma</a:t>
                      </a:r>
                      <a:endParaRPr lang="es-CL" sz="1400"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00000"/>
                        </a:lnSpc>
                        <a:spcBef>
                          <a:spcPts val="1000"/>
                        </a:spcBef>
                        <a:spcAft>
                          <a:spcPts val="0"/>
                        </a:spcAft>
                      </a:pPr>
                      <a:r>
                        <a:rPr lang="es-MX" sz="1400" dirty="0">
                          <a:effectLst/>
                          <a:latin typeface="Arial" panose="020B0604020202020204" pitchFamily="34" charset="0"/>
                          <a:cs typeface="Arial" panose="020B0604020202020204" pitchFamily="34" charset="0"/>
                        </a:rPr>
                        <a:t>1</a:t>
                      </a:r>
                      <a:endParaRPr lang="es-CL" sz="1400" b="1" dirty="0">
                        <a:solidFill>
                          <a:srgbClr val="00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xmlns="" val="2583831936"/>
                  </a:ext>
                </a:extLst>
              </a:tr>
            </a:tbl>
          </a:graphicData>
        </a:graphic>
      </p:graphicFrame>
      <p:sp>
        <p:nvSpPr>
          <p:cNvPr id="19" name="Rectángulo 18">
            <a:extLst>
              <a:ext uri="{FF2B5EF4-FFF2-40B4-BE49-F238E27FC236}">
                <a16:creationId xmlns:a16="http://schemas.microsoft.com/office/drawing/2014/main" xmlns="" id="{2FC8923E-BE3E-4250-AA94-457904FB0256}"/>
              </a:ext>
            </a:extLst>
          </p:cNvPr>
          <p:cNvSpPr/>
          <p:nvPr/>
        </p:nvSpPr>
        <p:spPr>
          <a:xfrm>
            <a:off x="2605591" y="1619474"/>
            <a:ext cx="8735283" cy="492443"/>
          </a:xfrm>
          <a:prstGeom prst="rect">
            <a:avLst/>
          </a:prstGeom>
        </p:spPr>
        <p:txBody>
          <a:bodyPr wrap="square">
            <a:spAutoFit/>
          </a:bodyPr>
          <a:lstStyle/>
          <a:p>
            <a:pPr algn="ctr">
              <a:spcBef>
                <a:spcPts val="1000"/>
              </a:spcBef>
              <a:spcAft>
                <a:spcPts val="1000"/>
              </a:spcAft>
            </a:pPr>
            <a:r>
              <a:rPr lang="es-MX" sz="1300" b="1" i="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Calificación ajustada de la variable  daño mecánico (D) según arte y/o aparejo de pesca y al método de descarga en punto de descarga</a:t>
            </a:r>
            <a:endParaRPr lang="es-CL" sz="13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38116908"/>
      </p:ext>
    </p:extLst>
  </p:cSld>
  <p:clrMapOvr>
    <a:masterClrMapping/>
  </p:clrMapOvr>
  <p:transition xmlns:p14="http://schemas.microsoft.com/office/powerpoint/2010/mai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38214"/>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DESCRIPCIÓN INDICADORES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0" name="CuadroTexto 19">
            <a:extLst>
              <a:ext uri="{FF2B5EF4-FFF2-40B4-BE49-F238E27FC236}">
                <a16:creationId xmlns:a16="http://schemas.microsoft.com/office/drawing/2014/main" xmlns="" id="{BC5F7196-B5B8-4FE6-8B5B-97D66E08E5B3}"/>
              </a:ext>
            </a:extLst>
          </p:cNvPr>
          <p:cNvSpPr txBox="1"/>
          <p:nvPr/>
        </p:nvSpPr>
        <p:spPr>
          <a:xfrm>
            <a:off x="572512" y="1045321"/>
            <a:ext cx="8488359" cy="369332"/>
          </a:xfrm>
          <a:prstGeom prst="rect">
            <a:avLst/>
          </a:prstGeom>
          <a:noFill/>
        </p:spPr>
        <p:txBody>
          <a:bodyPr wrap="square" rtlCol="0">
            <a:spAutoFit/>
          </a:bodyPr>
          <a:lstStyle/>
          <a:p>
            <a:r>
              <a:rPr lang="es-CL" b="1" dirty="0">
                <a:latin typeface="Arial" panose="020B0604020202020204" pitchFamily="34" charset="0"/>
                <a:cs typeface="Arial" panose="020B0604020202020204" pitchFamily="34" charset="0"/>
              </a:rPr>
              <a:t>¿A QUÉ CORRESPONDE CADA VARIABLE Y FACTOR DEL INDICADOR?</a:t>
            </a:r>
          </a:p>
        </p:txBody>
      </p:sp>
      <p:sp>
        <p:nvSpPr>
          <p:cNvPr id="19" name="Rectángulo redondeado 5">
            <a:extLst>
              <a:ext uri="{FF2B5EF4-FFF2-40B4-BE49-F238E27FC236}">
                <a16:creationId xmlns:a16="http://schemas.microsoft.com/office/drawing/2014/main" xmlns="" id="{EDB98C0D-453B-44C3-85DF-3E21C1684F11}"/>
              </a:ext>
            </a:extLst>
          </p:cNvPr>
          <p:cNvSpPr/>
          <p:nvPr/>
        </p:nvSpPr>
        <p:spPr>
          <a:xfrm>
            <a:off x="260530" y="1767754"/>
            <a:ext cx="2407850" cy="89511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latin typeface="Arial" panose="020B0604020202020204" pitchFamily="34" charset="0"/>
                <a:cs typeface="Arial" panose="020B0604020202020204" pitchFamily="34" charset="0"/>
              </a:rPr>
              <a:t>Factor de descomposición </a:t>
            </a:r>
          </a:p>
        </p:txBody>
      </p:sp>
      <p:sp>
        <p:nvSpPr>
          <p:cNvPr id="21" name="Flecha derecha 9">
            <a:extLst>
              <a:ext uri="{FF2B5EF4-FFF2-40B4-BE49-F238E27FC236}">
                <a16:creationId xmlns:a16="http://schemas.microsoft.com/office/drawing/2014/main" xmlns="" id="{E114D06D-D983-4777-819D-B24BCFBE5314}"/>
              </a:ext>
            </a:extLst>
          </p:cNvPr>
          <p:cNvSpPr/>
          <p:nvPr/>
        </p:nvSpPr>
        <p:spPr>
          <a:xfrm>
            <a:off x="2734026" y="1937748"/>
            <a:ext cx="443670" cy="57751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xmlns="" id="{5A047362-2F4B-44C4-861D-667988331775}"/>
              </a:ext>
            </a:extLst>
          </p:cNvPr>
          <p:cNvSpPr/>
          <p:nvPr/>
        </p:nvSpPr>
        <p:spPr>
          <a:xfrm>
            <a:off x="3282290" y="1483206"/>
            <a:ext cx="8279840" cy="2025359"/>
          </a:xfrm>
          <a:prstGeom prst="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latin typeface="Arial" panose="020B0604020202020204" pitchFamily="34" charset="0"/>
                <a:cs typeface="Arial" panose="020B0604020202020204" pitchFamily="34" charset="0"/>
              </a:rPr>
              <a:t>El factor de descomposición influye directamente en el tiempo de traslado, mientas mayor sea éste el factor castiga a la calidad. El valor establecido de 0,04167 corresponde a una proporcionalidad del tiempo máximo que consideraron los actores relevantes que la materia prima podría ser procesada para la elaboración de algún producto y no desechar, equivalente a 24 horas. El valor crítico corresponde a 1, por lo que por cada hora que transcurre desde la extracción a proceso la materia prima de deteriora en 0,04167 o 4,167%.</a:t>
            </a:r>
          </a:p>
          <a:p>
            <a:pPr algn="ctr"/>
            <a:endParaRPr lang="es-CL" sz="1400" dirty="0">
              <a:solidFill>
                <a:schemeClr val="tx1"/>
              </a:solidFill>
              <a:latin typeface="Arial" panose="020B0604020202020204" pitchFamily="34" charset="0"/>
              <a:cs typeface="Arial" panose="020B0604020202020204" pitchFamily="34" charset="0"/>
            </a:endParaRPr>
          </a:p>
          <a:p>
            <a:pPr algn="ctr"/>
            <a:r>
              <a:rPr lang="es-CL" sz="1400" dirty="0">
                <a:solidFill>
                  <a:schemeClr val="tx1"/>
                </a:solidFill>
                <a:latin typeface="Arial" panose="020B0604020202020204" pitchFamily="34" charset="0"/>
                <a:cs typeface="Arial" panose="020B0604020202020204" pitchFamily="34" charset="0"/>
              </a:rPr>
              <a:t> 𝑓=124=0,04167 o 4,167% deterioro de la materia prima por hora de traslado</a:t>
            </a:r>
          </a:p>
        </p:txBody>
      </p:sp>
      <p:sp>
        <p:nvSpPr>
          <p:cNvPr id="23" name="Rectángulo redondeado 8">
            <a:extLst>
              <a:ext uri="{FF2B5EF4-FFF2-40B4-BE49-F238E27FC236}">
                <a16:creationId xmlns:a16="http://schemas.microsoft.com/office/drawing/2014/main" xmlns="" id="{440068D1-0E4C-4C6A-98FE-674C2A67A5EC}"/>
              </a:ext>
            </a:extLst>
          </p:cNvPr>
          <p:cNvSpPr/>
          <p:nvPr/>
        </p:nvSpPr>
        <p:spPr>
          <a:xfrm>
            <a:off x="221583" y="4265760"/>
            <a:ext cx="2407849" cy="88957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a:latin typeface="Arial" panose="020B0604020202020204" pitchFamily="34" charset="0"/>
                <a:cs typeface="Arial" panose="020B0604020202020204" pitchFamily="34" charset="0"/>
              </a:rPr>
              <a:t>¿Cuál es el rango de medición?</a:t>
            </a:r>
          </a:p>
        </p:txBody>
      </p:sp>
      <p:sp>
        <p:nvSpPr>
          <p:cNvPr id="24" name="Flecha derecha 10">
            <a:extLst>
              <a:ext uri="{FF2B5EF4-FFF2-40B4-BE49-F238E27FC236}">
                <a16:creationId xmlns:a16="http://schemas.microsoft.com/office/drawing/2014/main" xmlns="" id="{76DD94B7-BC77-4539-93FD-6D01D7F374B9}"/>
              </a:ext>
            </a:extLst>
          </p:cNvPr>
          <p:cNvSpPr/>
          <p:nvPr/>
        </p:nvSpPr>
        <p:spPr>
          <a:xfrm>
            <a:off x="2734027" y="4421787"/>
            <a:ext cx="443670" cy="57751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latin typeface="Arial" panose="020B0604020202020204" pitchFamily="34" charset="0"/>
              <a:cs typeface="Arial" panose="020B0604020202020204" pitchFamily="34" charset="0"/>
            </a:endParaRPr>
          </a:p>
        </p:txBody>
      </p:sp>
      <p:sp>
        <p:nvSpPr>
          <p:cNvPr id="26" name="Rectángulo 25">
            <a:extLst>
              <a:ext uri="{FF2B5EF4-FFF2-40B4-BE49-F238E27FC236}">
                <a16:creationId xmlns:a16="http://schemas.microsoft.com/office/drawing/2014/main" xmlns="" id="{FBB152A9-9C79-4910-854D-96FA80F174EB}"/>
              </a:ext>
            </a:extLst>
          </p:cNvPr>
          <p:cNvSpPr/>
          <p:nvPr/>
        </p:nvSpPr>
        <p:spPr>
          <a:xfrm>
            <a:off x="3282291" y="3784362"/>
            <a:ext cx="8279840" cy="227371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u="sng" dirty="0">
                <a:solidFill>
                  <a:schemeClr val="tx1"/>
                </a:solidFill>
                <a:latin typeface="Arial" panose="020B0604020202020204" pitchFamily="34" charset="0"/>
                <a:cs typeface="Arial" panose="020B0604020202020204" pitchFamily="34" charset="0"/>
              </a:rPr>
              <a:t>Indicador extracción-descarga y descarga-recepción</a:t>
            </a:r>
          </a:p>
          <a:p>
            <a:r>
              <a:rPr lang="es-CL" sz="1400" dirty="0">
                <a:solidFill>
                  <a:schemeClr val="tx1"/>
                </a:solidFill>
                <a:latin typeface="Arial" panose="020B0604020202020204" pitchFamily="34" charset="0"/>
                <a:cs typeface="Arial" panose="020B0604020202020204" pitchFamily="34" charset="0"/>
              </a:rPr>
              <a:t>El rango corresponde a [0,3] </a:t>
            </a:r>
          </a:p>
          <a:p>
            <a:r>
              <a:rPr lang="es-CL" sz="1400" dirty="0">
                <a:solidFill>
                  <a:schemeClr val="tx1"/>
                </a:solidFill>
                <a:latin typeface="Arial" panose="020B0604020202020204" pitchFamily="34" charset="0"/>
                <a:cs typeface="Arial" panose="020B0604020202020204" pitchFamily="34" charset="0"/>
              </a:rPr>
              <a:t>El sentido de medición es descendente, mientras más cercano a 0 sea, la calidad de la jibia será mejor, por el contrario, si se acerca a 3 refleja que la materia prima posee un nivel de deterioro grande. </a:t>
            </a:r>
          </a:p>
          <a:p>
            <a:endParaRPr lang="es-CL" sz="1400" dirty="0">
              <a:solidFill>
                <a:schemeClr val="tx1"/>
              </a:solidFill>
              <a:latin typeface="Arial" panose="020B0604020202020204" pitchFamily="34" charset="0"/>
              <a:cs typeface="Arial" panose="020B0604020202020204" pitchFamily="34" charset="0"/>
            </a:endParaRPr>
          </a:p>
          <a:p>
            <a:r>
              <a:rPr lang="es-CL" sz="1400" b="1" u="sng" dirty="0">
                <a:solidFill>
                  <a:schemeClr val="tx1"/>
                </a:solidFill>
                <a:latin typeface="Arial" panose="020B0604020202020204" pitchFamily="34" charset="0"/>
                <a:cs typeface="Arial" panose="020B0604020202020204" pitchFamily="34" charset="0"/>
              </a:rPr>
              <a:t>Indicador Calidad Total</a:t>
            </a:r>
          </a:p>
          <a:p>
            <a:r>
              <a:rPr lang="es-CL" sz="1400" dirty="0">
                <a:solidFill>
                  <a:schemeClr val="tx1"/>
                </a:solidFill>
                <a:latin typeface="Arial" panose="020B0604020202020204" pitchFamily="34" charset="0"/>
                <a:cs typeface="Arial" panose="020B0604020202020204" pitchFamily="34" charset="0"/>
              </a:rPr>
              <a:t>El rango corresponde a [0,6] </a:t>
            </a:r>
          </a:p>
          <a:p>
            <a:r>
              <a:rPr lang="es-CL" sz="1400" dirty="0">
                <a:solidFill>
                  <a:schemeClr val="tx1"/>
                </a:solidFill>
                <a:latin typeface="Arial" panose="020B0604020202020204" pitchFamily="34" charset="0"/>
                <a:cs typeface="Arial" panose="020B0604020202020204" pitchFamily="34" charset="0"/>
              </a:rPr>
              <a:t>El sentido de medición es descendente, mientras más cercano a 0 sea, la calidad de la jibia será mejor, por el contrario, si se acerca 6 refleja que la materia prima posee un nivel de deterioro grande</a:t>
            </a:r>
            <a:endParaRPr lang="es-C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830713"/>
      </p:ext>
    </p:extLst>
  </p:cSld>
  <p:clrMapOvr>
    <a:masterClrMapping/>
  </p:clrMapOvr>
  <p:transition xmlns:p14="http://schemas.microsoft.com/office/powerpoint/2010/mai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61074"/>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APLICACIÓN INDICADORES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 name="CuadroTexto 2">
            <a:extLst>
              <a:ext uri="{FF2B5EF4-FFF2-40B4-BE49-F238E27FC236}">
                <a16:creationId xmlns:a16="http://schemas.microsoft.com/office/drawing/2014/main" xmlns="" id="{4A7C6D99-921D-4A45-9FD4-069D4F2DD3C7}"/>
              </a:ext>
            </a:extLst>
          </p:cNvPr>
          <p:cNvSpPr txBox="1"/>
          <p:nvPr/>
        </p:nvSpPr>
        <p:spPr>
          <a:xfrm>
            <a:off x="761360" y="901204"/>
            <a:ext cx="6914057" cy="369332"/>
          </a:xfrm>
          <a:prstGeom prst="rect">
            <a:avLst/>
          </a:prstGeom>
          <a:noFill/>
        </p:spPr>
        <p:txBody>
          <a:bodyPr wrap="square" rtlCol="0">
            <a:spAutoFit/>
          </a:bodyPr>
          <a:lstStyle/>
          <a:p>
            <a:r>
              <a:rPr lang="es-CL" b="1" u="sng" dirty="0"/>
              <a:t>INDICADOR CALIDAD MATERIA PRIMA EXTRACCIÓN-DESCARGA (C </a:t>
            </a:r>
            <a:r>
              <a:rPr lang="es-CL" b="1" u="sng" baseline="-25000" dirty="0"/>
              <a:t>E-D</a:t>
            </a:r>
            <a:r>
              <a:rPr lang="es-CL" b="1" u="sng" dirty="0"/>
              <a:t>)</a:t>
            </a:r>
          </a:p>
        </p:txBody>
      </p:sp>
      <p:grpSp>
        <p:nvGrpSpPr>
          <p:cNvPr id="52" name="Grupo 51">
            <a:extLst>
              <a:ext uri="{FF2B5EF4-FFF2-40B4-BE49-F238E27FC236}">
                <a16:creationId xmlns:a16="http://schemas.microsoft.com/office/drawing/2014/main" xmlns="" id="{1D6DB359-F853-4DCD-A602-87E0BB177D55}"/>
              </a:ext>
            </a:extLst>
          </p:cNvPr>
          <p:cNvGrpSpPr/>
          <p:nvPr/>
        </p:nvGrpSpPr>
        <p:grpSpPr>
          <a:xfrm>
            <a:off x="242535" y="1669169"/>
            <a:ext cx="11706930" cy="4256020"/>
            <a:chOff x="372425" y="1730919"/>
            <a:chExt cx="11706930" cy="4256020"/>
          </a:xfrm>
        </p:grpSpPr>
        <p:sp>
          <p:nvSpPr>
            <p:cNvPr id="53" name="Rectángulo redondeado 4">
              <a:extLst>
                <a:ext uri="{FF2B5EF4-FFF2-40B4-BE49-F238E27FC236}">
                  <a16:creationId xmlns:a16="http://schemas.microsoft.com/office/drawing/2014/main" xmlns="" id="{407BC1E6-14E6-4A81-8055-954571AB4B6C}"/>
                </a:ext>
              </a:extLst>
            </p:cNvPr>
            <p:cNvSpPr/>
            <p:nvPr/>
          </p:nvSpPr>
          <p:spPr>
            <a:xfrm>
              <a:off x="372425" y="2668374"/>
              <a:ext cx="1357161" cy="81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u="sng" dirty="0"/>
                <a:t>Caso estudio</a:t>
              </a:r>
              <a:endParaRPr lang="es-CL" sz="1400" dirty="0"/>
            </a:p>
            <a:p>
              <a:pPr algn="ctr"/>
              <a:r>
                <a:rPr lang="es-CL" sz="1400" dirty="0"/>
                <a:t>15 plantas de proceso (PP)</a:t>
              </a:r>
            </a:p>
          </p:txBody>
        </p:sp>
        <p:sp>
          <p:nvSpPr>
            <p:cNvPr id="54" name="Flecha derecha 6">
              <a:extLst>
                <a:ext uri="{FF2B5EF4-FFF2-40B4-BE49-F238E27FC236}">
                  <a16:creationId xmlns:a16="http://schemas.microsoft.com/office/drawing/2014/main" xmlns="" id="{3BAB63F4-4FE7-46E6-87D8-D7B9F40B4E6A}"/>
                </a:ext>
              </a:extLst>
            </p:cNvPr>
            <p:cNvSpPr/>
            <p:nvPr/>
          </p:nvSpPr>
          <p:spPr>
            <a:xfrm>
              <a:off x="1766937" y="2970157"/>
              <a:ext cx="352931" cy="336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Rectángulo redondeado 17">
              <a:extLst>
                <a:ext uri="{FF2B5EF4-FFF2-40B4-BE49-F238E27FC236}">
                  <a16:creationId xmlns:a16="http://schemas.microsoft.com/office/drawing/2014/main" xmlns="" id="{E0F1E77C-9693-4EEF-8CF4-E0295B4E9827}"/>
                </a:ext>
              </a:extLst>
            </p:cNvPr>
            <p:cNvSpPr/>
            <p:nvPr/>
          </p:nvSpPr>
          <p:spPr>
            <a:xfrm>
              <a:off x="2137058" y="2587225"/>
              <a:ext cx="1392950" cy="1029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Sólo 12 poseían información para cálculo de información</a:t>
              </a:r>
            </a:p>
          </p:txBody>
        </p:sp>
        <p:sp>
          <p:nvSpPr>
            <p:cNvPr id="56" name="Flecha derecha 18">
              <a:extLst>
                <a:ext uri="{FF2B5EF4-FFF2-40B4-BE49-F238E27FC236}">
                  <a16:creationId xmlns:a16="http://schemas.microsoft.com/office/drawing/2014/main" xmlns="" id="{44A77CB3-7C55-4B34-9722-5A6178960203}"/>
                </a:ext>
              </a:extLst>
            </p:cNvPr>
            <p:cNvSpPr/>
            <p:nvPr/>
          </p:nvSpPr>
          <p:spPr>
            <a:xfrm>
              <a:off x="3576137" y="2933313"/>
              <a:ext cx="352931" cy="336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57" name="Grupo 56">
              <a:extLst>
                <a:ext uri="{FF2B5EF4-FFF2-40B4-BE49-F238E27FC236}">
                  <a16:creationId xmlns:a16="http://schemas.microsoft.com/office/drawing/2014/main" xmlns="" id="{2C2DF9FD-7FF8-486C-BFD5-70710F6003D9}"/>
                </a:ext>
              </a:extLst>
            </p:cNvPr>
            <p:cNvGrpSpPr/>
            <p:nvPr/>
          </p:nvGrpSpPr>
          <p:grpSpPr>
            <a:xfrm>
              <a:off x="3963601" y="1730919"/>
              <a:ext cx="4032077" cy="2323204"/>
              <a:chOff x="4347649" y="1730918"/>
              <a:chExt cx="4032077" cy="1640408"/>
            </a:xfrm>
          </p:grpSpPr>
          <p:sp>
            <p:nvSpPr>
              <p:cNvPr id="69" name="Rectángulo 68">
                <a:extLst>
                  <a:ext uri="{FF2B5EF4-FFF2-40B4-BE49-F238E27FC236}">
                    <a16:creationId xmlns:a16="http://schemas.microsoft.com/office/drawing/2014/main" xmlns="" id="{6CE55FFF-E005-414B-AAF7-C94DB8ED018F}"/>
                  </a:ext>
                </a:extLst>
              </p:cNvPr>
              <p:cNvSpPr/>
              <p:nvPr/>
            </p:nvSpPr>
            <p:spPr>
              <a:xfrm>
                <a:off x="6228521" y="1730918"/>
                <a:ext cx="2151205" cy="23606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1300" dirty="0"/>
                  <a:t>Nivel regional</a:t>
                </a:r>
              </a:p>
            </p:txBody>
          </p:sp>
          <p:grpSp>
            <p:nvGrpSpPr>
              <p:cNvPr id="70" name="Grupo 69">
                <a:extLst>
                  <a:ext uri="{FF2B5EF4-FFF2-40B4-BE49-F238E27FC236}">
                    <a16:creationId xmlns:a16="http://schemas.microsoft.com/office/drawing/2014/main" xmlns="" id="{96C86D79-DEF2-4B86-A379-F186F5CB15AE}"/>
                  </a:ext>
                </a:extLst>
              </p:cNvPr>
              <p:cNvGrpSpPr/>
              <p:nvPr/>
            </p:nvGrpSpPr>
            <p:grpSpPr>
              <a:xfrm>
                <a:off x="4347649" y="2002055"/>
                <a:ext cx="4032077" cy="1369271"/>
                <a:chOff x="4347649" y="2002055"/>
                <a:chExt cx="4032077" cy="1369271"/>
              </a:xfrm>
            </p:grpSpPr>
            <p:sp>
              <p:nvSpPr>
                <p:cNvPr id="71" name="Rectángulo 70">
                  <a:extLst>
                    <a:ext uri="{FF2B5EF4-FFF2-40B4-BE49-F238E27FC236}">
                      <a16:creationId xmlns:a16="http://schemas.microsoft.com/office/drawing/2014/main" xmlns="" id="{2C063CDD-7F3D-426C-B71E-83018728E32C}"/>
                    </a:ext>
                  </a:extLst>
                </p:cNvPr>
                <p:cNvSpPr/>
                <p:nvPr/>
              </p:nvSpPr>
              <p:spPr>
                <a:xfrm>
                  <a:off x="7321319" y="2002055"/>
                  <a:ext cx="1058407" cy="13692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2" name="Rectángulo redondeado 19">
                  <a:extLst>
                    <a:ext uri="{FF2B5EF4-FFF2-40B4-BE49-F238E27FC236}">
                      <a16:creationId xmlns:a16="http://schemas.microsoft.com/office/drawing/2014/main" xmlns="" id="{479D1B3B-04AA-4601-9245-924AF09A8A58}"/>
                    </a:ext>
                  </a:extLst>
                </p:cNvPr>
                <p:cNvSpPr/>
                <p:nvPr/>
              </p:nvSpPr>
              <p:spPr>
                <a:xfrm>
                  <a:off x="4347651" y="2279380"/>
                  <a:ext cx="1701149" cy="32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R. Coquimbo: 3 PP</a:t>
                  </a:r>
                </a:p>
              </p:txBody>
            </p:sp>
            <p:sp>
              <p:nvSpPr>
                <p:cNvPr id="73" name="Rectángulo redondeado 20">
                  <a:extLst>
                    <a:ext uri="{FF2B5EF4-FFF2-40B4-BE49-F238E27FC236}">
                      <a16:creationId xmlns:a16="http://schemas.microsoft.com/office/drawing/2014/main" xmlns="" id="{43811424-3306-4AF1-8412-181D3681BB20}"/>
                    </a:ext>
                  </a:extLst>
                </p:cNvPr>
                <p:cNvSpPr/>
                <p:nvPr/>
              </p:nvSpPr>
              <p:spPr>
                <a:xfrm>
                  <a:off x="4347650" y="2627065"/>
                  <a:ext cx="1701149" cy="32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R. Valparaíso: 4 PP</a:t>
                  </a:r>
                </a:p>
              </p:txBody>
            </p:sp>
            <p:sp>
              <p:nvSpPr>
                <p:cNvPr id="74" name="Rectángulo redondeado 21">
                  <a:extLst>
                    <a:ext uri="{FF2B5EF4-FFF2-40B4-BE49-F238E27FC236}">
                      <a16:creationId xmlns:a16="http://schemas.microsoft.com/office/drawing/2014/main" xmlns="" id="{0494D497-2291-4B87-986D-BFFC6B65D08A}"/>
                    </a:ext>
                  </a:extLst>
                </p:cNvPr>
                <p:cNvSpPr/>
                <p:nvPr/>
              </p:nvSpPr>
              <p:spPr>
                <a:xfrm>
                  <a:off x="4347649" y="2979583"/>
                  <a:ext cx="1701149" cy="32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R. Biobío: 5 PP</a:t>
                  </a:r>
                </a:p>
              </p:txBody>
            </p:sp>
            <p:sp>
              <p:nvSpPr>
                <p:cNvPr id="75" name="Rectángulo 74">
                  <a:extLst>
                    <a:ext uri="{FF2B5EF4-FFF2-40B4-BE49-F238E27FC236}">
                      <a16:creationId xmlns:a16="http://schemas.microsoft.com/office/drawing/2014/main" xmlns="" id="{9329A697-6054-4AD8-AEDE-4B3F5A75B4ED}"/>
                    </a:ext>
                  </a:extLst>
                </p:cNvPr>
                <p:cNvSpPr/>
                <p:nvPr/>
              </p:nvSpPr>
              <p:spPr>
                <a:xfrm>
                  <a:off x="6228521" y="2002055"/>
                  <a:ext cx="1056057" cy="13692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6" name="Rectángulo 75">
                  <a:extLst>
                    <a:ext uri="{FF2B5EF4-FFF2-40B4-BE49-F238E27FC236}">
                      <a16:creationId xmlns:a16="http://schemas.microsoft.com/office/drawing/2014/main" xmlns="" id="{203EF5CD-63CF-43E6-A627-974BB1C70DC4}"/>
                    </a:ext>
                  </a:extLst>
                </p:cNvPr>
                <p:cNvSpPr/>
                <p:nvPr/>
              </p:nvSpPr>
              <p:spPr>
                <a:xfrm>
                  <a:off x="6229951" y="2008695"/>
                  <a:ext cx="1054627" cy="243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Artesanal</a:t>
                  </a:r>
                </a:p>
              </p:txBody>
            </p:sp>
            <p:sp>
              <p:nvSpPr>
                <p:cNvPr id="77" name="Rectángulo 76">
                  <a:extLst>
                    <a:ext uri="{FF2B5EF4-FFF2-40B4-BE49-F238E27FC236}">
                      <a16:creationId xmlns:a16="http://schemas.microsoft.com/office/drawing/2014/main" xmlns="" id="{5F1719D0-134F-4E7C-9097-F2D9B8CB5BBE}"/>
                    </a:ext>
                  </a:extLst>
                </p:cNvPr>
                <p:cNvSpPr/>
                <p:nvPr/>
              </p:nvSpPr>
              <p:spPr>
                <a:xfrm>
                  <a:off x="7321839" y="2010037"/>
                  <a:ext cx="1057887" cy="217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Industrial</a:t>
                  </a:r>
                  <a:endParaRPr lang="es-CL" dirty="0"/>
                </a:p>
              </p:txBody>
            </p:sp>
            <p:sp>
              <p:nvSpPr>
                <p:cNvPr id="78" name="Rectángulo redondeado 30">
                  <a:extLst>
                    <a:ext uri="{FF2B5EF4-FFF2-40B4-BE49-F238E27FC236}">
                      <a16:creationId xmlns:a16="http://schemas.microsoft.com/office/drawing/2014/main" xmlns="" id="{91038F67-AE3B-4AA0-A1D5-FC02AD621DF1}"/>
                    </a:ext>
                  </a:extLst>
                </p:cNvPr>
                <p:cNvSpPr/>
                <p:nvPr/>
              </p:nvSpPr>
              <p:spPr>
                <a:xfrm>
                  <a:off x="6296696" y="2299163"/>
                  <a:ext cx="897585" cy="251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0,573</a:t>
                  </a:r>
                </a:p>
              </p:txBody>
            </p:sp>
            <p:sp>
              <p:nvSpPr>
                <p:cNvPr id="79" name="Rectángulo redondeado 31">
                  <a:extLst>
                    <a:ext uri="{FF2B5EF4-FFF2-40B4-BE49-F238E27FC236}">
                      <a16:creationId xmlns:a16="http://schemas.microsoft.com/office/drawing/2014/main" xmlns="" id="{3BAE543E-6A8F-4BF9-986F-8877A93E8CD5}"/>
                    </a:ext>
                  </a:extLst>
                </p:cNvPr>
                <p:cNvSpPr/>
                <p:nvPr/>
              </p:nvSpPr>
              <p:spPr>
                <a:xfrm>
                  <a:off x="6296696" y="2612192"/>
                  <a:ext cx="897585" cy="356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u="sng" dirty="0"/>
                    <a:t>0,625</a:t>
                  </a:r>
                </a:p>
              </p:txBody>
            </p:sp>
            <p:sp>
              <p:nvSpPr>
                <p:cNvPr id="80" name="Rectángulo redondeado 32">
                  <a:extLst>
                    <a:ext uri="{FF2B5EF4-FFF2-40B4-BE49-F238E27FC236}">
                      <a16:creationId xmlns:a16="http://schemas.microsoft.com/office/drawing/2014/main" xmlns="" id="{1B75FDD4-FCFD-4696-AF31-7D1D1F77D5C0}"/>
                    </a:ext>
                  </a:extLst>
                </p:cNvPr>
                <p:cNvSpPr/>
                <p:nvPr/>
              </p:nvSpPr>
              <p:spPr>
                <a:xfrm>
                  <a:off x="6296696" y="3015399"/>
                  <a:ext cx="897585" cy="312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u="sng" dirty="0"/>
                    <a:t>0,749</a:t>
                  </a:r>
                </a:p>
              </p:txBody>
            </p:sp>
            <p:sp>
              <p:nvSpPr>
                <p:cNvPr id="81" name="Rectángulo redondeado 33">
                  <a:extLst>
                    <a:ext uri="{FF2B5EF4-FFF2-40B4-BE49-F238E27FC236}">
                      <a16:creationId xmlns:a16="http://schemas.microsoft.com/office/drawing/2014/main" xmlns="" id="{586296D6-AA26-4089-BD89-77B2D5F95664}"/>
                    </a:ext>
                  </a:extLst>
                </p:cNvPr>
                <p:cNvSpPr/>
                <p:nvPr/>
              </p:nvSpPr>
              <p:spPr>
                <a:xfrm>
                  <a:off x="7358635" y="2300335"/>
                  <a:ext cx="907541" cy="212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p>
              </p:txBody>
            </p:sp>
            <p:sp>
              <p:nvSpPr>
                <p:cNvPr id="82" name="Rectángulo redondeado 34">
                  <a:extLst>
                    <a:ext uri="{FF2B5EF4-FFF2-40B4-BE49-F238E27FC236}">
                      <a16:creationId xmlns:a16="http://schemas.microsoft.com/office/drawing/2014/main" xmlns="" id="{DB98718C-617E-4D26-A91A-D20F73BC10D4}"/>
                    </a:ext>
                  </a:extLst>
                </p:cNvPr>
                <p:cNvSpPr/>
                <p:nvPr/>
              </p:nvSpPr>
              <p:spPr>
                <a:xfrm>
                  <a:off x="7379901" y="2612193"/>
                  <a:ext cx="886275" cy="349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0,993</a:t>
                  </a:r>
                </a:p>
              </p:txBody>
            </p:sp>
            <p:sp>
              <p:nvSpPr>
                <p:cNvPr id="83" name="Rectángulo redondeado 35">
                  <a:extLst>
                    <a:ext uri="{FF2B5EF4-FFF2-40B4-BE49-F238E27FC236}">
                      <a16:creationId xmlns:a16="http://schemas.microsoft.com/office/drawing/2014/main" xmlns="" id="{602A0EA4-487C-4598-A6D1-166A9049840D}"/>
                    </a:ext>
                  </a:extLst>
                </p:cNvPr>
                <p:cNvSpPr/>
                <p:nvPr/>
              </p:nvSpPr>
              <p:spPr>
                <a:xfrm>
                  <a:off x="7375987" y="3007250"/>
                  <a:ext cx="890189" cy="32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1</a:t>
                  </a:r>
                </a:p>
              </p:txBody>
            </p:sp>
          </p:grpSp>
        </p:grpSp>
        <p:sp>
          <p:nvSpPr>
            <p:cNvPr id="58" name="Rectángulo redondeado 38">
              <a:extLst>
                <a:ext uri="{FF2B5EF4-FFF2-40B4-BE49-F238E27FC236}">
                  <a16:creationId xmlns:a16="http://schemas.microsoft.com/office/drawing/2014/main" xmlns="" id="{FDB7069B-C64B-471A-A367-EFFC63CDAEAB}"/>
                </a:ext>
              </a:extLst>
            </p:cNvPr>
            <p:cNvSpPr/>
            <p:nvPr/>
          </p:nvSpPr>
          <p:spPr>
            <a:xfrm>
              <a:off x="8032419" y="2507669"/>
              <a:ext cx="4046936" cy="42564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No se puede comparar. Las plantas sólo se abastecen desde el sector artesanal</a:t>
              </a:r>
            </a:p>
          </p:txBody>
        </p:sp>
        <p:sp>
          <p:nvSpPr>
            <p:cNvPr id="59" name="Rectángulo redondeado 39">
              <a:extLst>
                <a:ext uri="{FF2B5EF4-FFF2-40B4-BE49-F238E27FC236}">
                  <a16:creationId xmlns:a16="http://schemas.microsoft.com/office/drawing/2014/main" xmlns="" id="{20154324-2EFF-4020-AFFF-220250F989E6}"/>
                </a:ext>
              </a:extLst>
            </p:cNvPr>
            <p:cNvSpPr/>
            <p:nvPr/>
          </p:nvSpPr>
          <p:spPr>
            <a:xfrm>
              <a:off x="8032419" y="2972205"/>
              <a:ext cx="4046935" cy="51134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La materia prima con que se abastecen las PP de la región que proviene del S. artesanal posee mejor calidad o menor grado de deterioro que la que proviene del S. industrial</a:t>
              </a:r>
            </a:p>
          </p:txBody>
        </p:sp>
        <p:sp>
          <p:nvSpPr>
            <p:cNvPr id="60" name="Rectángulo redondeado 40">
              <a:extLst>
                <a:ext uri="{FF2B5EF4-FFF2-40B4-BE49-F238E27FC236}">
                  <a16:creationId xmlns:a16="http://schemas.microsoft.com/office/drawing/2014/main" xmlns="" id="{67A4A01B-5C64-4B51-90EA-3F9B96190690}"/>
                </a:ext>
              </a:extLst>
            </p:cNvPr>
            <p:cNvSpPr/>
            <p:nvPr/>
          </p:nvSpPr>
          <p:spPr>
            <a:xfrm>
              <a:off x="8050346" y="3560157"/>
              <a:ext cx="4017761" cy="53923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La materia prima con que se abastecen las PP de la región que proviene del S. artesanal posee mejor calidad o menor grado de deterioro que la que proviene del sector industrial</a:t>
              </a:r>
            </a:p>
          </p:txBody>
        </p:sp>
        <p:sp>
          <p:nvSpPr>
            <p:cNvPr id="61" name="Cheurón 41">
              <a:extLst>
                <a:ext uri="{FF2B5EF4-FFF2-40B4-BE49-F238E27FC236}">
                  <a16:creationId xmlns:a16="http://schemas.microsoft.com/office/drawing/2014/main" xmlns="" id="{B8F53CE5-9466-4B83-A701-F8F5C3BCD4BB}"/>
                </a:ext>
              </a:extLst>
            </p:cNvPr>
            <p:cNvSpPr/>
            <p:nvPr/>
          </p:nvSpPr>
          <p:spPr>
            <a:xfrm rot="5400000">
              <a:off x="6732155" y="3726245"/>
              <a:ext cx="570448" cy="13167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2" name="Rectángulo 61">
              <a:extLst>
                <a:ext uri="{FF2B5EF4-FFF2-40B4-BE49-F238E27FC236}">
                  <a16:creationId xmlns:a16="http://schemas.microsoft.com/office/drawing/2014/main" xmlns="" id="{BA1B2C54-B150-44A7-AE10-2D0B3F3B566B}"/>
                </a:ext>
              </a:extLst>
            </p:cNvPr>
            <p:cNvSpPr/>
            <p:nvPr/>
          </p:nvSpPr>
          <p:spPr>
            <a:xfrm>
              <a:off x="5785833" y="4754378"/>
              <a:ext cx="2264513" cy="39450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1300" dirty="0"/>
                <a:t>Nivel Nacional</a:t>
              </a:r>
            </a:p>
          </p:txBody>
        </p:sp>
        <p:sp>
          <p:nvSpPr>
            <p:cNvPr id="63" name="Rectángulo 62">
              <a:extLst>
                <a:ext uri="{FF2B5EF4-FFF2-40B4-BE49-F238E27FC236}">
                  <a16:creationId xmlns:a16="http://schemas.microsoft.com/office/drawing/2014/main" xmlns="" id="{20996FE7-BA62-4E44-9CCC-91F0531A8C6B}"/>
                </a:ext>
              </a:extLst>
            </p:cNvPr>
            <p:cNvSpPr/>
            <p:nvPr/>
          </p:nvSpPr>
          <p:spPr>
            <a:xfrm>
              <a:off x="7012165" y="5512061"/>
              <a:ext cx="1020254" cy="4644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L" sz="1400" dirty="0"/>
                <a:t>0,997</a:t>
              </a:r>
            </a:p>
          </p:txBody>
        </p:sp>
        <p:sp>
          <p:nvSpPr>
            <p:cNvPr id="64" name="Rectángulo 63">
              <a:extLst>
                <a:ext uri="{FF2B5EF4-FFF2-40B4-BE49-F238E27FC236}">
                  <a16:creationId xmlns:a16="http://schemas.microsoft.com/office/drawing/2014/main" xmlns="" id="{09FAE256-2A37-4B3D-9923-6AE3E78609B9}"/>
                </a:ext>
              </a:extLst>
            </p:cNvPr>
            <p:cNvSpPr/>
            <p:nvPr/>
          </p:nvSpPr>
          <p:spPr>
            <a:xfrm>
              <a:off x="5770506" y="5512061"/>
              <a:ext cx="1166765" cy="4644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L" sz="1400" b="1" u="sng" dirty="0"/>
                <a:t>0,682</a:t>
              </a:r>
            </a:p>
          </p:txBody>
        </p:sp>
        <p:sp>
          <p:nvSpPr>
            <p:cNvPr id="65" name="Rectángulo 64">
              <a:extLst>
                <a:ext uri="{FF2B5EF4-FFF2-40B4-BE49-F238E27FC236}">
                  <a16:creationId xmlns:a16="http://schemas.microsoft.com/office/drawing/2014/main" xmlns="" id="{2AD00CD6-18DD-4795-8824-7B988574CD50}"/>
                </a:ext>
              </a:extLst>
            </p:cNvPr>
            <p:cNvSpPr/>
            <p:nvPr/>
          </p:nvSpPr>
          <p:spPr>
            <a:xfrm>
              <a:off x="5785833" y="5175584"/>
              <a:ext cx="1156281" cy="319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Artesanal</a:t>
              </a:r>
            </a:p>
          </p:txBody>
        </p:sp>
        <p:sp>
          <p:nvSpPr>
            <p:cNvPr id="66" name="Rectángulo 65">
              <a:extLst>
                <a:ext uri="{FF2B5EF4-FFF2-40B4-BE49-F238E27FC236}">
                  <a16:creationId xmlns:a16="http://schemas.microsoft.com/office/drawing/2014/main" xmlns="" id="{6366E840-16BE-4281-96AA-E417A2B9299C}"/>
                </a:ext>
              </a:extLst>
            </p:cNvPr>
            <p:cNvSpPr/>
            <p:nvPr/>
          </p:nvSpPr>
          <p:spPr>
            <a:xfrm>
              <a:off x="7002054" y="5175583"/>
              <a:ext cx="1048292" cy="332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Industrial</a:t>
              </a:r>
              <a:endParaRPr lang="es-CL" dirty="0"/>
            </a:p>
          </p:txBody>
        </p:sp>
        <p:sp>
          <p:nvSpPr>
            <p:cNvPr id="67" name="Rectángulo redondeado 47">
              <a:extLst>
                <a:ext uri="{FF2B5EF4-FFF2-40B4-BE49-F238E27FC236}">
                  <a16:creationId xmlns:a16="http://schemas.microsoft.com/office/drawing/2014/main" xmlns="" id="{1A298859-A50E-4D7A-93A0-560A745BA550}"/>
                </a:ext>
              </a:extLst>
            </p:cNvPr>
            <p:cNvSpPr/>
            <p:nvPr/>
          </p:nvSpPr>
          <p:spPr>
            <a:xfrm>
              <a:off x="8366761" y="5130025"/>
              <a:ext cx="3712593" cy="8569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En el tramo extracción – descarga, la materia prima con que se abastecen las PP del caso estudio es de mejor calidad o posee menor grado de deterioro la que proviene del S. Artesanal respecto al S. Industrial</a:t>
              </a:r>
            </a:p>
          </p:txBody>
        </p:sp>
        <p:sp>
          <p:nvSpPr>
            <p:cNvPr id="68" name="Rectángulo 67">
              <a:extLst>
                <a:ext uri="{FF2B5EF4-FFF2-40B4-BE49-F238E27FC236}">
                  <a16:creationId xmlns:a16="http://schemas.microsoft.com/office/drawing/2014/main" xmlns="" id="{76908DFF-FCD7-4DDC-A47B-88E26C205FFF}"/>
                </a:ext>
              </a:extLst>
            </p:cNvPr>
            <p:cNvSpPr/>
            <p:nvPr/>
          </p:nvSpPr>
          <p:spPr>
            <a:xfrm>
              <a:off x="8050346" y="2124316"/>
              <a:ext cx="4017762" cy="29304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Calidad Extracción-Descarga (</a:t>
              </a:r>
              <a:r>
                <a:rPr lang="es-CL" sz="1400" b="1" dirty="0"/>
                <a:t>C </a:t>
              </a:r>
              <a:r>
                <a:rPr lang="es-CL" sz="1400" b="1" baseline="-25000" dirty="0"/>
                <a:t>E-D</a:t>
              </a:r>
              <a:r>
                <a:rPr lang="es-CL" sz="1400" b="1" dirty="0"/>
                <a:t>)</a:t>
              </a:r>
              <a:endParaRPr lang="es-CL" sz="1400" dirty="0"/>
            </a:p>
          </p:txBody>
        </p:sp>
      </p:grpSp>
      <p:sp>
        <p:nvSpPr>
          <p:cNvPr id="84" name="Rectángulo 83">
            <a:extLst>
              <a:ext uri="{FF2B5EF4-FFF2-40B4-BE49-F238E27FC236}">
                <a16:creationId xmlns:a16="http://schemas.microsoft.com/office/drawing/2014/main" xmlns="" id="{1291C890-C07C-4108-86C3-63EEDB3F2C2F}"/>
              </a:ext>
            </a:extLst>
          </p:cNvPr>
          <p:cNvSpPr/>
          <p:nvPr/>
        </p:nvSpPr>
        <p:spPr>
          <a:xfrm>
            <a:off x="1863908" y="1282654"/>
            <a:ext cx="8735283" cy="292388"/>
          </a:xfrm>
          <a:prstGeom prst="rect">
            <a:avLst/>
          </a:prstGeom>
        </p:spPr>
        <p:txBody>
          <a:bodyPr wrap="square">
            <a:spAutoFit/>
          </a:bodyPr>
          <a:lstStyle/>
          <a:p>
            <a:pPr algn="ctr">
              <a:spcBef>
                <a:spcPts val="1000"/>
              </a:spcBef>
              <a:spcAft>
                <a:spcPts val="1000"/>
              </a:spcAft>
            </a:pP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Valores de C </a:t>
            </a:r>
            <a:r>
              <a:rPr lang="es-MX" sz="1300" b="1" i="1" baseline="-25000" dirty="0">
                <a:solidFill>
                  <a:srgbClr val="000000"/>
                </a:solidFill>
                <a:latin typeface="Arial" panose="020B0604020202020204" pitchFamily="34" charset="0"/>
                <a:ea typeface="MS Mincho" panose="02020609040205080304" pitchFamily="49" charset="-128"/>
                <a:cs typeface="Arial" panose="020B0604020202020204" pitchFamily="34" charset="0"/>
              </a:rPr>
              <a:t>E-D  </a:t>
            </a: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de la materia prima Jibia en la unidades de análisis región y país</a:t>
            </a:r>
            <a:endParaRPr lang="es-CL" sz="13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84693337"/>
      </p:ext>
    </p:extLst>
  </p:cSld>
  <p:clrMapOvr>
    <a:masterClrMapping/>
  </p:clrMapOvr>
  <p:transition xmlns:p14="http://schemas.microsoft.com/office/powerpoint/2010/mai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0"/>
            <a:ext cx="337625" cy="72911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22" name="CuadroTexto 21">
            <a:extLst>
              <a:ext uri="{FF2B5EF4-FFF2-40B4-BE49-F238E27FC236}">
                <a16:creationId xmlns:a16="http://schemas.microsoft.com/office/drawing/2014/main" xmlns="" id="{BAB5E9B7-B95D-44CA-B4ED-1D098734CE8C}"/>
              </a:ext>
            </a:extLst>
          </p:cNvPr>
          <p:cNvSpPr txBox="1"/>
          <p:nvPr/>
        </p:nvSpPr>
        <p:spPr>
          <a:xfrm>
            <a:off x="0" y="6323823"/>
            <a:ext cx="10843744" cy="400110"/>
          </a:xfrm>
          <a:prstGeom prst="rect">
            <a:avLst/>
          </a:prstGeom>
          <a:noFill/>
        </p:spPr>
        <p:txBody>
          <a:bodyPr wrap="square" rtlCol="0">
            <a:spAutoFit/>
          </a:bodyPr>
          <a:lstStyle/>
          <a:p>
            <a:pPr algn="just"/>
            <a:r>
              <a:rPr lang="es-CL" sz="100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6" name="Rectángulo 5">
            <a:extLst>
              <a:ext uri="{FF2B5EF4-FFF2-40B4-BE49-F238E27FC236}">
                <a16:creationId xmlns:a16="http://schemas.microsoft.com/office/drawing/2014/main" xmlns="" id="{29AA7D30-C173-4227-B108-E53752F0DB17}"/>
              </a:ext>
            </a:extLst>
          </p:cNvPr>
          <p:cNvSpPr/>
          <p:nvPr/>
        </p:nvSpPr>
        <p:spPr>
          <a:xfrm>
            <a:off x="6257474" y="94345"/>
            <a:ext cx="5934526"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a:solidFill>
                  <a:schemeClr val="accent2"/>
                </a:solidFill>
                <a:latin typeface="Arial" panose="020B0604020202020204" pitchFamily="34" charset="0"/>
                <a:cs typeface="Arial" panose="020B0604020202020204" pitchFamily="34" charset="0"/>
              </a:rPr>
              <a:t>OBJETIVOS PROYECTO</a:t>
            </a:r>
          </a:p>
        </p:txBody>
      </p:sp>
      <p:grpSp>
        <p:nvGrpSpPr>
          <p:cNvPr id="3" name="Grupo 2">
            <a:extLst>
              <a:ext uri="{FF2B5EF4-FFF2-40B4-BE49-F238E27FC236}">
                <a16:creationId xmlns:a16="http://schemas.microsoft.com/office/drawing/2014/main" xmlns="" id="{BDB9FD42-31CC-4027-ADB3-B25BCD2AE5F7}"/>
              </a:ext>
            </a:extLst>
          </p:cNvPr>
          <p:cNvGrpSpPr/>
          <p:nvPr/>
        </p:nvGrpSpPr>
        <p:grpSpPr>
          <a:xfrm>
            <a:off x="152802" y="698390"/>
            <a:ext cx="11886395" cy="5551574"/>
            <a:chOff x="152802" y="698390"/>
            <a:chExt cx="11886395" cy="5551574"/>
          </a:xfrm>
        </p:grpSpPr>
        <p:sp>
          <p:nvSpPr>
            <p:cNvPr id="2" name="Rectángulo: esquinas redondeadas 1">
              <a:extLst>
                <a:ext uri="{FF2B5EF4-FFF2-40B4-BE49-F238E27FC236}">
                  <a16:creationId xmlns:a16="http://schemas.microsoft.com/office/drawing/2014/main" xmlns="" id="{52490931-BC89-4235-BA5B-355BE5F13BD3}"/>
                </a:ext>
              </a:extLst>
            </p:cNvPr>
            <p:cNvSpPr/>
            <p:nvPr/>
          </p:nvSpPr>
          <p:spPr>
            <a:xfrm>
              <a:off x="152803" y="1036944"/>
              <a:ext cx="5797424" cy="1590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Arial" panose="020B0604020202020204" pitchFamily="34" charset="0"/>
                <a:cs typeface="Arial" panose="020B0604020202020204" pitchFamily="34" charset="0"/>
              </a:endParaRPr>
            </a:p>
            <a:p>
              <a:pPr algn="ctr"/>
              <a:r>
                <a:rPr lang="es-CL" sz="1600" b="1" dirty="0">
                  <a:latin typeface="Arial" panose="020B0604020202020204" pitchFamily="34" charset="0"/>
                  <a:cs typeface="Arial" panose="020B0604020202020204" pitchFamily="34" charset="0"/>
                </a:rPr>
                <a:t>Caracterizar la calidad del recurso Jibia como materia prima para las plantas de proceso, según la </a:t>
              </a:r>
              <a:r>
                <a:rPr lang="es-CL" sz="1600" b="1" i="1" dirty="0">
                  <a:latin typeface="Arial" panose="020B0604020202020204" pitchFamily="34" charset="0"/>
                  <a:cs typeface="Arial" panose="020B0604020202020204" pitchFamily="34" charset="0"/>
                </a:rPr>
                <a:t>Estrategia de pesca</a:t>
              </a:r>
              <a:r>
                <a:rPr lang="es-CL" sz="1600" b="1" dirty="0">
                  <a:latin typeface="Arial" panose="020B0604020202020204" pitchFamily="34" charset="0"/>
                  <a:cs typeface="Arial" panose="020B0604020202020204" pitchFamily="34" charset="0"/>
                </a:rPr>
                <a:t>, </a:t>
              </a:r>
              <a:r>
                <a:rPr lang="es-CL" sz="1600" b="1" i="1" dirty="0">
                  <a:latin typeface="Arial" panose="020B0604020202020204" pitchFamily="34" charset="0"/>
                  <a:cs typeface="Arial" panose="020B0604020202020204" pitchFamily="34" charset="0"/>
                </a:rPr>
                <a:t>Línea de Producción</a:t>
              </a:r>
              <a:r>
                <a:rPr lang="es-CL" sz="1600" b="1" dirty="0">
                  <a:latin typeface="Arial" panose="020B0604020202020204" pitchFamily="34" charset="0"/>
                  <a:cs typeface="Arial" panose="020B0604020202020204" pitchFamily="34" charset="0"/>
                </a:rPr>
                <a:t>, </a:t>
              </a:r>
              <a:r>
                <a:rPr lang="es-CL" sz="1600" b="1" i="1" dirty="0">
                  <a:latin typeface="Arial" panose="020B0604020202020204" pitchFamily="34" charset="0"/>
                  <a:cs typeface="Arial" panose="020B0604020202020204" pitchFamily="34" charset="0"/>
                </a:rPr>
                <a:t>Destino y Precio </a:t>
              </a:r>
              <a:r>
                <a:rPr lang="es-CL" sz="1600" b="1" dirty="0">
                  <a:latin typeface="Arial" panose="020B0604020202020204" pitchFamily="34" charset="0"/>
                  <a:cs typeface="Arial" panose="020B0604020202020204" pitchFamily="34" charset="0"/>
                </a:rPr>
                <a:t>de los productos derivados</a:t>
              </a:r>
            </a:p>
            <a:p>
              <a:pPr algn="ctr"/>
              <a:endParaRPr lang="es-CL" sz="16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xmlns="" id="{0B328CE4-5915-494B-923C-3DA740E5987A}"/>
                </a:ext>
              </a:extLst>
            </p:cNvPr>
            <p:cNvSpPr txBox="1"/>
            <p:nvPr/>
          </p:nvSpPr>
          <p:spPr>
            <a:xfrm>
              <a:off x="6939069" y="1580166"/>
              <a:ext cx="5100128" cy="923330"/>
            </a:xfrm>
            <a:prstGeom prst="rect">
              <a:avLst/>
            </a:prstGeom>
            <a:noFill/>
          </p:spPr>
          <p:txBody>
            <a:bodyPr wrap="square" rtlCol="0">
              <a:spAutoFit/>
            </a:bodyPr>
            <a:lstStyle/>
            <a:p>
              <a:pPr algn="just"/>
              <a:r>
                <a:rPr lang="es-CL" sz="1400" dirty="0"/>
                <a:t>Aportar antecedentes que permitan optimizar la pesquería del recurso Jibia, a través de la mejora de los procesos extractivos, productivos y creación de protocolos de inocuidad.</a:t>
              </a:r>
            </a:p>
            <a:p>
              <a:pPr algn="just"/>
              <a:endParaRPr lang="es-CL" sz="1200" dirty="0"/>
            </a:p>
          </p:txBody>
        </p:sp>
        <p:pic>
          <p:nvPicPr>
            <p:cNvPr id="9" name="Imagen 8">
              <a:extLst>
                <a:ext uri="{FF2B5EF4-FFF2-40B4-BE49-F238E27FC236}">
                  <a16:creationId xmlns:a16="http://schemas.microsoft.com/office/drawing/2014/main" xmlns="" id="{2F84D60B-D4A0-4AB4-B152-5C934CCDE767}"/>
                </a:ext>
              </a:extLst>
            </p:cNvPr>
            <p:cNvPicPr>
              <a:picLocks noChangeAspect="1"/>
            </p:cNvPicPr>
            <p:nvPr/>
          </p:nvPicPr>
          <p:blipFill>
            <a:blip r:embed="rId3"/>
            <a:stretch>
              <a:fillRect/>
            </a:stretch>
          </p:blipFill>
          <p:spPr>
            <a:xfrm>
              <a:off x="6939069" y="2396003"/>
              <a:ext cx="3165936" cy="2065993"/>
            </a:xfrm>
            <a:prstGeom prst="rect">
              <a:avLst/>
            </a:prstGeom>
          </p:spPr>
        </p:pic>
        <p:graphicFrame>
          <p:nvGraphicFramePr>
            <p:cNvPr id="13" name="Diagrama 12">
              <a:extLst>
                <a:ext uri="{FF2B5EF4-FFF2-40B4-BE49-F238E27FC236}">
                  <a16:creationId xmlns:a16="http://schemas.microsoft.com/office/drawing/2014/main" xmlns="" id="{C2AE720E-D08B-4FA7-B9D6-6A918F13EA2E}"/>
                </a:ext>
              </a:extLst>
            </p:cNvPr>
            <p:cNvGraphicFramePr/>
            <p:nvPr>
              <p:extLst>
                <p:ext uri="{D42A27DB-BD31-4B8C-83A1-F6EECF244321}">
                  <p14:modId xmlns:p14="http://schemas.microsoft.com/office/powerpoint/2010/main" val="4246684735"/>
                </p:ext>
              </p:extLst>
            </p:nvPr>
          </p:nvGraphicFramePr>
          <p:xfrm>
            <a:off x="152802" y="3383661"/>
            <a:ext cx="7268415" cy="2866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Flecha: hacia abajo 16">
              <a:extLst>
                <a:ext uri="{FF2B5EF4-FFF2-40B4-BE49-F238E27FC236}">
                  <a16:creationId xmlns:a16="http://schemas.microsoft.com/office/drawing/2014/main" xmlns="" id="{B94E0C94-F4BF-4D4B-96AE-E54D4C8DBFA3}"/>
                </a:ext>
              </a:extLst>
            </p:cNvPr>
            <p:cNvSpPr/>
            <p:nvPr/>
          </p:nvSpPr>
          <p:spPr>
            <a:xfrm>
              <a:off x="2729948" y="2701495"/>
              <a:ext cx="463826"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xmlns="" id="{87E63618-6B71-47A5-8F8C-038E00136BA4}"/>
                </a:ext>
              </a:extLst>
            </p:cNvPr>
            <p:cNvSpPr txBox="1"/>
            <p:nvPr/>
          </p:nvSpPr>
          <p:spPr>
            <a:xfrm>
              <a:off x="1858818" y="698390"/>
              <a:ext cx="2385391" cy="338554"/>
            </a:xfrm>
            <a:prstGeom prst="rect">
              <a:avLst/>
            </a:prstGeom>
            <a:noFill/>
          </p:spPr>
          <p:txBody>
            <a:bodyPr wrap="square" rtlCol="0">
              <a:spAutoFit/>
            </a:bodyPr>
            <a:lstStyle/>
            <a:p>
              <a:r>
                <a:rPr lang="es-CL" sz="1600" b="1" dirty="0">
                  <a:latin typeface="Arial" panose="020B0604020202020204" pitchFamily="34" charset="0"/>
                  <a:cs typeface="Arial" panose="020B0604020202020204" pitchFamily="34" charset="0"/>
                </a:rPr>
                <a:t>Objetivo General</a:t>
              </a:r>
            </a:p>
          </p:txBody>
        </p:sp>
        <p:sp>
          <p:nvSpPr>
            <p:cNvPr id="20" name="Flecha: cheurón 19">
              <a:extLst>
                <a:ext uri="{FF2B5EF4-FFF2-40B4-BE49-F238E27FC236}">
                  <a16:creationId xmlns:a16="http://schemas.microsoft.com/office/drawing/2014/main" xmlns="" id="{7B399D95-4E03-41F9-8625-71236D71492D}"/>
                </a:ext>
              </a:extLst>
            </p:cNvPr>
            <p:cNvSpPr/>
            <p:nvPr/>
          </p:nvSpPr>
          <p:spPr>
            <a:xfrm>
              <a:off x="6445849" y="3417841"/>
              <a:ext cx="571177" cy="26370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7" name="CuadroTexto 26">
              <a:extLst>
                <a:ext uri="{FF2B5EF4-FFF2-40B4-BE49-F238E27FC236}">
                  <a16:creationId xmlns:a16="http://schemas.microsoft.com/office/drawing/2014/main" xmlns="" id="{9759254F-8A17-47C0-9D71-15B3BCF417AE}"/>
                </a:ext>
              </a:extLst>
            </p:cNvPr>
            <p:cNvSpPr txBox="1"/>
            <p:nvPr/>
          </p:nvSpPr>
          <p:spPr>
            <a:xfrm>
              <a:off x="1858819" y="3082098"/>
              <a:ext cx="2385391" cy="338554"/>
            </a:xfrm>
            <a:prstGeom prst="rect">
              <a:avLst/>
            </a:prstGeom>
            <a:noFill/>
          </p:spPr>
          <p:txBody>
            <a:bodyPr wrap="square" rtlCol="0">
              <a:spAutoFit/>
            </a:bodyPr>
            <a:lstStyle/>
            <a:p>
              <a:r>
                <a:rPr lang="es-CL" sz="1600" b="1" dirty="0">
                  <a:latin typeface="Arial" panose="020B0604020202020204" pitchFamily="34" charset="0"/>
                  <a:cs typeface="Arial" panose="020B0604020202020204" pitchFamily="34" charset="0"/>
                </a:rPr>
                <a:t>Objetivos Específicos</a:t>
              </a:r>
            </a:p>
          </p:txBody>
        </p:sp>
        <p:pic>
          <p:nvPicPr>
            <p:cNvPr id="28" name="Picture 2" descr="Giant Squid: leader in fishery exports | Peru Info">
              <a:extLst>
                <a:ext uri="{FF2B5EF4-FFF2-40B4-BE49-F238E27FC236}">
                  <a16:creationId xmlns:a16="http://schemas.microsoft.com/office/drawing/2014/main" xmlns="" id="{77528E8B-38ED-474A-8DF6-7916E9113F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7231" y="4224693"/>
              <a:ext cx="3011016" cy="1877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2186434"/>
      </p:ext>
    </p:extLst>
  </p:cSld>
  <p:clrMapOvr>
    <a:masterClrMapping/>
  </p:clrMapOvr>
  <p:transition xmlns:p14="http://schemas.microsoft.com/office/powerpoint/2010/mai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718793" y="638214"/>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APLICACIÓN INDICADORES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 name="CuadroTexto 2">
            <a:extLst>
              <a:ext uri="{FF2B5EF4-FFF2-40B4-BE49-F238E27FC236}">
                <a16:creationId xmlns:a16="http://schemas.microsoft.com/office/drawing/2014/main" xmlns="" id="{4A7C6D99-921D-4A45-9FD4-069D4F2DD3C7}"/>
              </a:ext>
            </a:extLst>
          </p:cNvPr>
          <p:cNvSpPr txBox="1"/>
          <p:nvPr/>
        </p:nvSpPr>
        <p:spPr>
          <a:xfrm>
            <a:off x="761360" y="901204"/>
            <a:ext cx="7108022" cy="338554"/>
          </a:xfrm>
          <a:prstGeom prst="rect">
            <a:avLst/>
          </a:prstGeom>
          <a:noFill/>
        </p:spPr>
        <p:txBody>
          <a:bodyPr wrap="square" rtlCol="0">
            <a:spAutoFit/>
          </a:bodyPr>
          <a:lstStyle/>
          <a:p>
            <a:r>
              <a:rPr lang="es-CL" sz="1600" b="1" u="sng" dirty="0">
                <a:latin typeface="Arial" panose="020B0604020202020204" pitchFamily="34" charset="0"/>
                <a:cs typeface="Arial" panose="020B0604020202020204" pitchFamily="34" charset="0"/>
              </a:rPr>
              <a:t>INDICADOR CALIDAD MATERIA PRIMA DESCARGA-RECEPCIÓN (C </a:t>
            </a:r>
            <a:r>
              <a:rPr lang="es-CL" sz="1600" b="1" u="sng" baseline="-25000" dirty="0">
                <a:latin typeface="Arial" panose="020B0604020202020204" pitchFamily="34" charset="0"/>
                <a:cs typeface="Arial" panose="020B0604020202020204" pitchFamily="34" charset="0"/>
              </a:rPr>
              <a:t>D-R</a:t>
            </a:r>
            <a:r>
              <a:rPr lang="es-CL" sz="1600" b="1" u="sng" dirty="0">
                <a:latin typeface="Arial" panose="020B0604020202020204" pitchFamily="34" charset="0"/>
                <a:cs typeface="Arial" panose="020B0604020202020204" pitchFamily="34" charset="0"/>
              </a:rPr>
              <a:t>)</a:t>
            </a:r>
          </a:p>
        </p:txBody>
      </p:sp>
      <p:sp>
        <p:nvSpPr>
          <p:cNvPr id="17" name="Rectángulo 16">
            <a:extLst>
              <a:ext uri="{FF2B5EF4-FFF2-40B4-BE49-F238E27FC236}">
                <a16:creationId xmlns:a16="http://schemas.microsoft.com/office/drawing/2014/main" xmlns="" id="{6F492865-149E-4280-B2B7-431F71F73B49}"/>
              </a:ext>
            </a:extLst>
          </p:cNvPr>
          <p:cNvSpPr/>
          <p:nvPr/>
        </p:nvSpPr>
        <p:spPr>
          <a:xfrm>
            <a:off x="1860880" y="1377561"/>
            <a:ext cx="8735283" cy="292388"/>
          </a:xfrm>
          <a:prstGeom prst="rect">
            <a:avLst/>
          </a:prstGeom>
        </p:spPr>
        <p:txBody>
          <a:bodyPr wrap="square">
            <a:spAutoFit/>
          </a:bodyPr>
          <a:lstStyle/>
          <a:p>
            <a:pPr algn="ctr">
              <a:spcBef>
                <a:spcPts val="1000"/>
              </a:spcBef>
              <a:spcAft>
                <a:spcPts val="1000"/>
              </a:spcAft>
            </a:pP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Valores de C </a:t>
            </a:r>
            <a:r>
              <a:rPr lang="es-MX" sz="1300" b="1" i="1" baseline="-25000" dirty="0">
                <a:solidFill>
                  <a:srgbClr val="000000"/>
                </a:solidFill>
                <a:latin typeface="Arial" panose="020B0604020202020204" pitchFamily="34" charset="0"/>
                <a:ea typeface="MS Mincho" panose="02020609040205080304" pitchFamily="49" charset="-128"/>
                <a:cs typeface="Arial" panose="020B0604020202020204" pitchFamily="34" charset="0"/>
              </a:rPr>
              <a:t>D-R  </a:t>
            </a: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de la materia prima Jibia en la unidades de análisis región y país</a:t>
            </a:r>
            <a:endParaRPr lang="es-CL" sz="13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grpSp>
        <p:nvGrpSpPr>
          <p:cNvPr id="18" name="Grupo 17">
            <a:extLst>
              <a:ext uri="{FF2B5EF4-FFF2-40B4-BE49-F238E27FC236}">
                <a16:creationId xmlns:a16="http://schemas.microsoft.com/office/drawing/2014/main" xmlns="" id="{0E468B71-C2E8-41DA-BF1C-651E52E4B028}"/>
              </a:ext>
            </a:extLst>
          </p:cNvPr>
          <p:cNvGrpSpPr/>
          <p:nvPr/>
        </p:nvGrpSpPr>
        <p:grpSpPr>
          <a:xfrm>
            <a:off x="274321" y="1821221"/>
            <a:ext cx="11850755" cy="4256022"/>
            <a:chOff x="228600" y="1730917"/>
            <a:chExt cx="11850755" cy="4256022"/>
          </a:xfrm>
        </p:grpSpPr>
        <p:grpSp>
          <p:nvGrpSpPr>
            <p:cNvPr id="19" name="Grupo 18">
              <a:extLst>
                <a:ext uri="{FF2B5EF4-FFF2-40B4-BE49-F238E27FC236}">
                  <a16:creationId xmlns:a16="http://schemas.microsoft.com/office/drawing/2014/main" xmlns="" id="{59687B3F-9CAD-4098-8660-E4538EA060A0}"/>
                </a:ext>
              </a:extLst>
            </p:cNvPr>
            <p:cNvGrpSpPr/>
            <p:nvPr/>
          </p:nvGrpSpPr>
          <p:grpSpPr>
            <a:xfrm>
              <a:off x="228600" y="1730917"/>
              <a:ext cx="11850755" cy="4256022"/>
              <a:chOff x="1746327" y="1730917"/>
              <a:chExt cx="10333028" cy="4256022"/>
            </a:xfrm>
          </p:grpSpPr>
          <p:sp>
            <p:nvSpPr>
              <p:cNvPr id="21" name="Rectángulo redondeado 17">
                <a:extLst>
                  <a:ext uri="{FF2B5EF4-FFF2-40B4-BE49-F238E27FC236}">
                    <a16:creationId xmlns:a16="http://schemas.microsoft.com/office/drawing/2014/main" xmlns="" id="{F21DCF16-1505-42A8-934D-677B3DEC032B}"/>
                  </a:ext>
                </a:extLst>
              </p:cNvPr>
              <p:cNvSpPr/>
              <p:nvPr/>
            </p:nvSpPr>
            <p:spPr>
              <a:xfrm>
                <a:off x="1746327" y="2727632"/>
                <a:ext cx="1914314" cy="81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u="sng" dirty="0"/>
                  <a:t>Caso estudio</a:t>
                </a:r>
                <a:endParaRPr lang="es-CL" sz="1400" dirty="0"/>
              </a:p>
              <a:p>
                <a:pPr algn="ctr"/>
                <a:r>
                  <a:rPr lang="es-CL" sz="1400" dirty="0"/>
                  <a:t>15 plantas de proceso (PP)</a:t>
                </a:r>
              </a:p>
            </p:txBody>
          </p:sp>
          <p:sp>
            <p:nvSpPr>
              <p:cNvPr id="22" name="Flecha derecha 20">
                <a:extLst>
                  <a:ext uri="{FF2B5EF4-FFF2-40B4-BE49-F238E27FC236}">
                    <a16:creationId xmlns:a16="http://schemas.microsoft.com/office/drawing/2014/main" xmlns="" id="{0009B705-353A-4CC9-B973-11AA701DFF44}"/>
                  </a:ext>
                </a:extLst>
              </p:cNvPr>
              <p:cNvSpPr/>
              <p:nvPr/>
            </p:nvSpPr>
            <p:spPr>
              <a:xfrm>
                <a:off x="3735632" y="2933313"/>
                <a:ext cx="352931" cy="336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23" name="Grupo 22">
                <a:extLst>
                  <a:ext uri="{FF2B5EF4-FFF2-40B4-BE49-F238E27FC236}">
                    <a16:creationId xmlns:a16="http://schemas.microsoft.com/office/drawing/2014/main" xmlns="" id="{6C4E9D28-12DF-4AB0-94AF-C109015BB978}"/>
                  </a:ext>
                </a:extLst>
              </p:cNvPr>
              <p:cNvGrpSpPr/>
              <p:nvPr/>
            </p:nvGrpSpPr>
            <p:grpSpPr>
              <a:xfrm>
                <a:off x="4123096" y="1730917"/>
                <a:ext cx="4184470" cy="2323205"/>
                <a:chOff x="4507144" y="1730917"/>
                <a:chExt cx="4184470" cy="1640409"/>
              </a:xfrm>
            </p:grpSpPr>
            <p:sp>
              <p:nvSpPr>
                <p:cNvPr id="36" name="Rectángulo 35">
                  <a:extLst>
                    <a:ext uri="{FF2B5EF4-FFF2-40B4-BE49-F238E27FC236}">
                      <a16:creationId xmlns:a16="http://schemas.microsoft.com/office/drawing/2014/main" xmlns="" id="{E221DD14-3B79-490E-B4E8-D486F6883B50}"/>
                    </a:ext>
                  </a:extLst>
                </p:cNvPr>
                <p:cNvSpPr/>
                <p:nvPr/>
              </p:nvSpPr>
              <p:spPr>
                <a:xfrm>
                  <a:off x="6228521" y="1730917"/>
                  <a:ext cx="2463092" cy="27113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1300" dirty="0"/>
                    <a:t>Nivel regional</a:t>
                  </a:r>
                </a:p>
              </p:txBody>
            </p:sp>
            <p:grpSp>
              <p:nvGrpSpPr>
                <p:cNvPr id="37" name="Grupo 36">
                  <a:extLst>
                    <a:ext uri="{FF2B5EF4-FFF2-40B4-BE49-F238E27FC236}">
                      <a16:creationId xmlns:a16="http://schemas.microsoft.com/office/drawing/2014/main" xmlns="" id="{7A65C82D-F895-4FEF-9B41-06E374ECB4AA}"/>
                    </a:ext>
                  </a:extLst>
                </p:cNvPr>
                <p:cNvGrpSpPr/>
                <p:nvPr/>
              </p:nvGrpSpPr>
              <p:grpSpPr>
                <a:xfrm>
                  <a:off x="4507144" y="2002055"/>
                  <a:ext cx="4184470" cy="1369271"/>
                  <a:chOff x="4507144" y="2002055"/>
                  <a:chExt cx="4184470" cy="1369271"/>
                </a:xfrm>
              </p:grpSpPr>
              <p:sp>
                <p:nvSpPr>
                  <p:cNvPr id="38" name="Rectángulo 37">
                    <a:extLst>
                      <a:ext uri="{FF2B5EF4-FFF2-40B4-BE49-F238E27FC236}">
                        <a16:creationId xmlns:a16="http://schemas.microsoft.com/office/drawing/2014/main" xmlns="" id="{E0D71C51-43C9-4B11-98D9-5B56AD32D8EF}"/>
                      </a:ext>
                    </a:extLst>
                  </p:cNvPr>
                  <p:cNvSpPr/>
                  <p:nvPr/>
                </p:nvSpPr>
                <p:spPr>
                  <a:xfrm>
                    <a:off x="7470180" y="2002055"/>
                    <a:ext cx="1221433" cy="13692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39" name="Rectángulo redondeado 38">
                    <a:extLst>
                      <a:ext uri="{FF2B5EF4-FFF2-40B4-BE49-F238E27FC236}">
                        <a16:creationId xmlns:a16="http://schemas.microsoft.com/office/drawing/2014/main" xmlns="" id="{AF23DEC7-95A9-40DA-9317-6D40BF1870B1}"/>
                      </a:ext>
                    </a:extLst>
                  </p:cNvPr>
                  <p:cNvSpPr/>
                  <p:nvPr/>
                </p:nvSpPr>
                <p:spPr>
                  <a:xfrm>
                    <a:off x="4507146" y="2279380"/>
                    <a:ext cx="1701149" cy="32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R. Coquimbo: 3 PP</a:t>
                    </a:r>
                  </a:p>
                </p:txBody>
              </p:sp>
              <p:sp>
                <p:nvSpPr>
                  <p:cNvPr id="40" name="Rectángulo redondeado 39">
                    <a:extLst>
                      <a:ext uri="{FF2B5EF4-FFF2-40B4-BE49-F238E27FC236}">
                        <a16:creationId xmlns:a16="http://schemas.microsoft.com/office/drawing/2014/main" xmlns="" id="{A170FACA-441A-4309-9B35-1D10321EF32D}"/>
                      </a:ext>
                    </a:extLst>
                  </p:cNvPr>
                  <p:cNvSpPr/>
                  <p:nvPr/>
                </p:nvSpPr>
                <p:spPr>
                  <a:xfrm>
                    <a:off x="4507145" y="2642081"/>
                    <a:ext cx="1701149" cy="32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R. Valparaíso: 5 PP</a:t>
                    </a:r>
                  </a:p>
                </p:txBody>
              </p:sp>
              <p:sp>
                <p:nvSpPr>
                  <p:cNvPr id="41" name="Rectángulo redondeado 40">
                    <a:extLst>
                      <a:ext uri="{FF2B5EF4-FFF2-40B4-BE49-F238E27FC236}">
                        <a16:creationId xmlns:a16="http://schemas.microsoft.com/office/drawing/2014/main" xmlns="" id="{EED2C400-F9EA-4B95-8FC8-646D8E759003}"/>
                      </a:ext>
                    </a:extLst>
                  </p:cNvPr>
                  <p:cNvSpPr/>
                  <p:nvPr/>
                </p:nvSpPr>
                <p:spPr>
                  <a:xfrm>
                    <a:off x="4507144" y="2979583"/>
                    <a:ext cx="1701149" cy="32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R. Biobío: 7 PP</a:t>
                    </a:r>
                  </a:p>
                </p:txBody>
              </p:sp>
              <p:sp>
                <p:nvSpPr>
                  <p:cNvPr id="42" name="Rectángulo 41">
                    <a:extLst>
                      <a:ext uri="{FF2B5EF4-FFF2-40B4-BE49-F238E27FC236}">
                        <a16:creationId xmlns:a16="http://schemas.microsoft.com/office/drawing/2014/main" xmlns="" id="{C5399CB7-9C1D-41E9-B95E-2A56B3E32542}"/>
                      </a:ext>
                    </a:extLst>
                  </p:cNvPr>
                  <p:cNvSpPr/>
                  <p:nvPr/>
                </p:nvSpPr>
                <p:spPr>
                  <a:xfrm>
                    <a:off x="6228521" y="2002055"/>
                    <a:ext cx="1221433" cy="13692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43" name="Rectángulo 42">
                    <a:extLst>
                      <a:ext uri="{FF2B5EF4-FFF2-40B4-BE49-F238E27FC236}">
                        <a16:creationId xmlns:a16="http://schemas.microsoft.com/office/drawing/2014/main" xmlns="" id="{FFF71697-F0B0-4B51-9405-59184990930E}"/>
                      </a:ext>
                    </a:extLst>
                  </p:cNvPr>
                  <p:cNvSpPr/>
                  <p:nvPr/>
                </p:nvSpPr>
                <p:spPr>
                  <a:xfrm>
                    <a:off x="6229951" y="2008695"/>
                    <a:ext cx="1220003" cy="246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Artesanal</a:t>
                    </a:r>
                  </a:p>
                </p:txBody>
              </p:sp>
              <p:sp>
                <p:nvSpPr>
                  <p:cNvPr id="44" name="Rectángulo 43">
                    <a:extLst>
                      <a:ext uri="{FF2B5EF4-FFF2-40B4-BE49-F238E27FC236}">
                        <a16:creationId xmlns:a16="http://schemas.microsoft.com/office/drawing/2014/main" xmlns="" id="{221B3F43-DD26-42B8-B8A4-98EE35649011}"/>
                      </a:ext>
                    </a:extLst>
                  </p:cNvPr>
                  <p:cNvSpPr/>
                  <p:nvPr/>
                </p:nvSpPr>
                <p:spPr>
                  <a:xfrm>
                    <a:off x="7460068" y="2010037"/>
                    <a:ext cx="1231546" cy="245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Industrial</a:t>
                    </a:r>
                    <a:endParaRPr lang="es-CL" dirty="0"/>
                  </a:p>
                </p:txBody>
              </p:sp>
              <p:sp>
                <p:nvSpPr>
                  <p:cNvPr id="45" name="Rectángulo redondeado 44">
                    <a:extLst>
                      <a:ext uri="{FF2B5EF4-FFF2-40B4-BE49-F238E27FC236}">
                        <a16:creationId xmlns:a16="http://schemas.microsoft.com/office/drawing/2014/main" xmlns="" id="{92444BC9-7A78-4132-B5A1-43E145B20653}"/>
                      </a:ext>
                    </a:extLst>
                  </p:cNvPr>
                  <p:cNvSpPr/>
                  <p:nvPr/>
                </p:nvSpPr>
                <p:spPr>
                  <a:xfrm>
                    <a:off x="6296696" y="2299163"/>
                    <a:ext cx="1104731" cy="288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1,405</a:t>
                    </a:r>
                  </a:p>
                </p:txBody>
              </p:sp>
              <p:sp>
                <p:nvSpPr>
                  <p:cNvPr id="46" name="Rectángulo redondeado 45">
                    <a:extLst>
                      <a:ext uri="{FF2B5EF4-FFF2-40B4-BE49-F238E27FC236}">
                        <a16:creationId xmlns:a16="http://schemas.microsoft.com/office/drawing/2014/main" xmlns="" id="{0561F0FD-9F8D-4448-AA7E-32BFDA10C436}"/>
                      </a:ext>
                    </a:extLst>
                  </p:cNvPr>
                  <p:cNvSpPr/>
                  <p:nvPr/>
                </p:nvSpPr>
                <p:spPr>
                  <a:xfrm>
                    <a:off x="6296696" y="2612192"/>
                    <a:ext cx="1104731" cy="356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u="sng" dirty="0"/>
                      <a:t>1,289</a:t>
                    </a:r>
                  </a:p>
                </p:txBody>
              </p:sp>
              <p:sp>
                <p:nvSpPr>
                  <p:cNvPr id="47" name="Rectángulo redondeado 46">
                    <a:extLst>
                      <a:ext uri="{FF2B5EF4-FFF2-40B4-BE49-F238E27FC236}">
                        <a16:creationId xmlns:a16="http://schemas.microsoft.com/office/drawing/2014/main" xmlns="" id="{4B522139-E57F-4060-9DBF-E7A3FB201E87}"/>
                      </a:ext>
                    </a:extLst>
                  </p:cNvPr>
                  <p:cNvSpPr/>
                  <p:nvPr/>
                </p:nvSpPr>
                <p:spPr>
                  <a:xfrm>
                    <a:off x="6296696" y="3015399"/>
                    <a:ext cx="1104731" cy="312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1,427</a:t>
                    </a:r>
                  </a:p>
                </p:txBody>
              </p:sp>
              <p:sp>
                <p:nvSpPr>
                  <p:cNvPr id="48" name="Rectángulo redondeado 47">
                    <a:extLst>
                      <a:ext uri="{FF2B5EF4-FFF2-40B4-BE49-F238E27FC236}">
                        <a16:creationId xmlns:a16="http://schemas.microsoft.com/office/drawing/2014/main" xmlns="" id="{0B171224-2A52-4DA2-BBFB-EB2FFB650223}"/>
                      </a:ext>
                    </a:extLst>
                  </p:cNvPr>
                  <p:cNvSpPr/>
                  <p:nvPr/>
                </p:nvSpPr>
                <p:spPr>
                  <a:xfrm>
                    <a:off x="7518129" y="2300334"/>
                    <a:ext cx="1104731" cy="286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p>
                </p:txBody>
              </p:sp>
              <p:sp>
                <p:nvSpPr>
                  <p:cNvPr id="49" name="Rectángulo redondeado 48">
                    <a:extLst>
                      <a:ext uri="{FF2B5EF4-FFF2-40B4-BE49-F238E27FC236}">
                        <a16:creationId xmlns:a16="http://schemas.microsoft.com/office/drawing/2014/main" xmlns="" id="{D9594822-D252-47E0-A8F5-9EFC24468FC7}"/>
                      </a:ext>
                    </a:extLst>
                  </p:cNvPr>
                  <p:cNvSpPr/>
                  <p:nvPr/>
                </p:nvSpPr>
                <p:spPr>
                  <a:xfrm>
                    <a:off x="7518129" y="2612193"/>
                    <a:ext cx="1104731" cy="356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1,528</a:t>
                    </a:r>
                  </a:p>
                </p:txBody>
              </p:sp>
              <p:sp>
                <p:nvSpPr>
                  <p:cNvPr id="50" name="Rectángulo redondeado 49">
                    <a:extLst>
                      <a:ext uri="{FF2B5EF4-FFF2-40B4-BE49-F238E27FC236}">
                        <a16:creationId xmlns:a16="http://schemas.microsoft.com/office/drawing/2014/main" xmlns="" id="{FDCBA6C0-B25D-46A4-98E1-09DC8E863601}"/>
                      </a:ext>
                    </a:extLst>
                  </p:cNvPr>
                  <p:cNvSpPr/>
                  <p:nvPr/>
                </p:nvSpPr>
                <p:spPr>
                  <a:xfrm>
                    <a:off x="7518129" y="3023814"/>
                    <a:ext cx="1104731" cy="311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u="sng" dirty="0"/>
                      <a:t>0,843</a:t>
                    </a:r>
                  </a:p>
                </p:txBody>
              </p:sp>
            </p:grpSp>
          </p:grpSp>
          <p:sp>
            <p:nvSpPr>
              <p:cNvPr id="24" name="Rectángulo redondeado 22">
                <a:extLst>
                  <a:ext uri="{FF2B5EF4-FFF2-40B4-BE49-F238E27FC236}">
                    <a16:creationId xmlns:a16="http://schemas.microsoft.com/office/drawing/2014/main" xmlns="" id="{57FA29BE-113A-4D91-9E69-5BA67FB10555}"/>
                  </a:ext>
                </a:extLst>
              </p:cNvPr>
              <p:cNvSpPr/>
              <p:nvPr/>
            </p:nvSpPr>
            <p:spPr>
              <a:xfrm>
                <a:off x="8366761" y="2507669"/>
                <a:ext cx="3712594" cy="42564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No se puede comparar. Las plantas sólo se abastecen desde el sector artesanal</a:t>
                </a:r>
              </a:p>
            </p:txBody>
          </p:sp>
          <p:sp>
            <p:nvSpPr>
              <p:cNvPr id="26" name="Rectángulo redondeado 25">
                <a:extLst>
                  <a:ext uri="{FF2B5EF4-FFF2-40B4-BE49-F238E27FC236}">
                    <a16:creationId xmlns:a16="http://schemas.microsoft.com/office/drawing/2014/main" xmlns="" id="{E82A0B58-05F1-4F34-8B33-FE5E043EF7FA}"/>
                  </a:ext>
                </a:extLst>
              </p:cNvPr>
              <p:cNvSpPr/>
              <p:nvPr/>
            </p:nvSpPr>
            <p:spPr>
              <a:xfrm>
                <a:off x="8355514" y="3560157"/>
                <a:ext cx="3712593" cy="5157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La materia prima con que se abastecen PP de la región que proviene del S. industrial posee mejor calidad o menor grado de deterioro que la que proviene del S. artesanal</a:t>
                </a:r>
              </a:p>
            </p:txBody>
          </p:sp>
          <p:sp>
            <p:nvSpPr>
              <p:cNvPr id="28" name="Cheurón 27">
                <a:extLst>
                  <a:ext uri="{FF2B5EF4-FFF2-40B4-BE49-F238E27FC236}">
                    <a16:creationId xmlns:a16="http://schemas.microsoft.com/office/drawing/2014/main" xmlns="" id="{DCD45AF2-6D25-4F3E-82B7-D1F41CE9B59C}"/>
                  </a:ext>
                </a:extLst>
              </p:cNvPr>
              <p:cNvSpPr/>
              <p:nvPr/>
            </p:nvSpPr>
            <p:spPr>
              <a:xfrm rot="5400000">
                <a:off x="6732155" y="3726245"/>
                <a:ext cx="570448" cy="13167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9" name="Rectángulo 28">
                <a:extLst>
                  <a:ext uri="{FF2B5EF4-FFF2-40B4-BE49-F238E27FC236}">
                    <a16:creationId xmlns:a16="http://schemas.microsoft.com/office/drawing/2014/main" xmlns="" id="{A034B5B5-13E7-4A98-AF9F-F407B6F37132}"/>
                  </a:ext>
                </a:extLst>
              </p:cNvPr>
              <p:cNvSpPr/>
              <p:nvPr/>
            </p:nvSpPr>
            <p:spPr>
              <a:xfrm>
                <a:off x="5785833" y="4754378"/>
                <a:ext cx="2463092" cy="38399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1300" dirty="0"/>
                  <a:t>Nivel Nacional</a:t>
                </a:r>
              </a:p>
            </p:txBody>
          </p:sp>
          <p:sp>
            <p:nvSpPr>
              <p:cNvPr id="30" name="Rectángulo 29">
                <a:extLst>
                  <a:ext uri="{FF2B5EF4-FFF2-40B4-BE49-F238E27FC236}">
                    <a16:creationId xmlns:a16="http://schemas.microsoft.com/office/drawing/2014/main" xmlns="" id="{70486F3A-BD27-46AE-B1D6-1E3DF865ACE6}"/>
                  </a:ext>
                </a:extLst>
              </p:cNvPr>
              <p:cNvSpPr/>
              <p:nvPr/>
            </p:nvSpPr>
            <p:spPr>
              <a:xfrm>
                <a:off x="7012165" y="5512061"/>
                <a:ext cx="1221433" cy="4644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L" sz="1400" b="1" u="sng" dirty="0"/>
                  <a:t>1,117</a:t>
                </a:r>
              </a:p>
            </p:txBody>
          </p:sp>
          <p:sp>
            <p:nvSpPr>
              <p:cNvPr id="31" name="Rectángulo 30">
                <a:extLst>
                  <a:ext uri="{FF2B5EF4-FFF2-40B4-BE49-F238E27FC236}">
                    <a16:creationId xmlns:a16="http://schemas.microsoft.com/office/drawing/2014/main" xmlns="" id="{CE038371-3FF8-403C-ABE2-93A2311A99D5}"/>
                  </a:ext>
                </a:extLst>
              </p:cNvPr>
              <p:cNvSpPr/>
              <p:nvPr/>
            </p:nvSpPr>
            <p:spPr>
              <a:xfrm>
                <a:off x="5770506" y="5512061"/>
                <a:ext cx="1221433" cy="4644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L" sz="1400" dirty="0"/>
                  <a:t>1,391</a:t>
                </a:r>
              </a:p>
            </p:txBody>
          </p:sp>
          <p:sp>
            <p:nvSpPr>
              <p:cNvPr id="32" name="Rectángulo 31">
                <a:extLst>
                  <a:ext uri="{FF2B5EF4-FFF2-40B4-BE49-F238E27FC236}">
                    <a16:creationId xmlns:a16="http://schemas.microsoft.com/office/drawing/2014/main" xmlns="" id="{68991093-8428-46B2-A0C7-DDCA39CBADD1}"/>
                  </a:ext>
                </a:extLst>
              </p:cNvPr>
              <p:cNvSpPr/>
              <p:nvPr/>
            </p:nvSpPr>
            <p:spPr>
              <a:xfrm>
                <a:off x="5771936" y="5173683"/>
                <a:ext cx="1220003" cy="349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Artesanal</a:t>
                </a:r>
              </a:p>
            </p:txBody>
          </p:sp>
          <p:sp>
            <p:nvSpPr>
              <p:cNvPr id="33" name="Rectángulo 32">
                <a:extLst>
                  <a:ext uri="{FF2B5EF4-FFF2-40B4-BE49-F238E27FC236}">
                    <a16:creationId xmlns:a16="http://schemas.microsoft.com/office/drawing/2014/main" xmlns="" id="{98F429B5-851E-4B7A-865C-CB5077FE6A98}"/>
                  </a:ext>
                </a:extLst>
              </p:cNvPr>
              <p:cNvSpPr/>
              <p:nvPr/>
            </p:nvSpPr>
            <p:spPr>
              <a:xfrm>
                <a:off x="7002053" y="5175583"/>
                <a:ext cx="1231546" cy="347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Industrial</a:t>
                </a:r>
                <a:endParaRPr lang="es-CL" dirty="0"/>
              </a:p>
            </p:txBody>
          </p:sp>
          <p:sp>
            <p:nvSpPr>
              <p:cNvPr id="34" name="Rectángulo redondeado 33">
                <a:extLst>
                  <a:ext uri="{FF2B5EF4-FFF2-40B4-BE49-F238E27FC236}">
                    <a16:creationId xmlns:a16="http://schemas.microsoft.com/office/drawing/2014/main" xmlns="" id="{939831EE-7DC8-4263-BBD7-80BEC58799D6}"/>
                  </a:ext>
                </a:extLst>
              </p:cNvPr>
              <p:cNvSpPr/>
              <p:nvPr/>
            </p:nvSpPr>
            <p:spPr>
              <a:xfrm>
                <a:off x="8366761" y="5130025"/>
                <a:ext cx="3712593" cy="8569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En el tramo descarga-recepción la materia prima  con que se abastecen las PP  del caso estudio es de mejor calidad o posee menor grado de deterioro la que proviene del S. Industrial respecto al S. Artesanal </a:t>
                </a:r>
              </a:p>
            </p:txBody>
          </p:sp>
          <p:sp>
            <p:nvSpPr>
              <p:cNvPr id="35" name="Rectángulo 34">
                <a:extLst>
                  <a:ext uri="{FF2B5EF4-FFF2-40B4-BE49-F238E27FC236}">
                    <a16:creationId xmlns:a16="http://schemas.microsoft.com/office/drawing/2014/main" xmlns="" id="{08A6C31D-C65B-4BCF-8A2B-5655BE4AB4E5}"/>
                  </a:ext>
                </a:extLst>
              </p:cNvPr>
              <p:cNvSpPr/>
              <p:nvPr/>
            </p:nvSpPr>
            <p:spPr>
              <a:xfrm>
                <a:off x="8366762" y="2124316"/>
                <a:ext cx="3701346" cy="3444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Calidad Descarga-Recepción (</a:t>
                </a:r>
                <a:r>
                  <a:rPr lang="es-CL" sz="1400" b="1" dirty="0"/>
                  <a:t>C </a:t>
                </a:r>
                <a:r>
                  <a:rPr lang="es-CL" sz="1400" b="1" baseline="-25000" dirty="0"/>
                  <a:t>E-R</a:t>
                </a:r>
                <a:r>
                  <a:rPr lang="es-CL" sz="1400" b="1" dirty="0"/>
                  <a:t>)</a:t>
                </a:r>
                <a:endParaRPr lang="es-CL" sz="1400" dirty="0"/>
              </a:p>
            </p:txBody>
          </p:sp>
        </p:grpSp>
        <p:sp>
          <p:nvSpPr>
            <p:cNvPr id="20" name="Rectángulo redondeado 50">
              <a:extLst>
                <a:ext uri="{FF2B5EF4-FFF2-40B4-BE49-F238E27FC236}">
                  <a16:creationId xmlns:a16="http://schemas.microsoft.com/office/drawing/2014/main" xmlns="" id="{8D4D6E15-AE80-4E05-941F-94AFAEF7BEE3}"/>
                </a:ext>
              </a:extLst>
            </p:cNvPr>
            <p:cNvSpPr/>
            <p:nvPr/>
          </p:nvSpPr>
          <p:spPr>
            <a:xfrm>
              <a:off x="7808552" y="2972206"/>
              <a:ext cx="4270802" cy="48997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La materia prima con que se abastecen PP de la región que proviene del S. artesanal posee mejor calidad o menor grado de deterioro que la que proviene del S. industrial</a:t>
              </a:r>
            </a:p>
          </p:txBody>
        </p:sp>
      </p:grpSp>
    </p:spTree>
    <p:extLst>
      <p:ext uri="{BB962C8B-B14F-4D97-AF65-F5344CB8AC3E}">
        <p14:creationId xmlns:p14="http://schemas.microsoft.com/office/powerpoint/2010/main" val="2159718411"/>
      </p:ext>
    </p:extLst>
  </p:cSld>
  <p:clrMapOvr>
    <a:masterClrMapping/>
  </p:clrMapOvr>
  <p:transition xmlns:p14="http://schemas.microsoft.com/office/powerpoint/2010/mai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2: INDICADORES DE CALIDAD</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6810233" y="638214"/>
            <a:ext cx="526912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APLICACIÓN INDICADORES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 name="CuadroTexto 2">
            <a:extLst>
              <a:ext uri="{FF2B5EF4-FFF2-40B4-BE49-F238E27FC236}">
                <a16:creationId xmlns:a16="http://schemas.microsoft.com/office/drawing/2014/main" xmlns="" id="{4A7C6D99-921D-4A45-9FD4-069D4F2DD3C7}"/>
              </a:ext>
            </a:extLst>
          </p:cNvPr>
          <p:cNvSpPr txBox="1"/>
          <p:nvPr/>
        </p:nvSpPr>
        <p:spPr>
          <a:xfrm>
            <a:off x="886051" y="901198"/>
            <a:ext cx="5736421" cy="338554"/>
          </a:xfrm>
          <a:prstGeom prst="rect">
            <a:avLst/>
          </a:prstGeom>
          <a:noFill/>
        </p:spPr>
        <p:txBody>
          <a:bodyPr wrap="square" rtlCol="0">
            <a:spAutoFit/>
          </a:bodyPr>
          <a:lstStyle/>
          <a:p>
            <a:r>
              <a:rPr lang="es-CL" sz="1600" b="1" u="sng" dirty="0">
                <a:latin typeface="Arial" panose="020B0604020202020204" pitchFamily="34" charset="0"/>
                <a:cs typeface="Arial" panose="020B0604020202020204" pitchFamily="34" charset="0"/>
              </a:rPr>
              <a:t>INDICADOR CALIDAD  MATERIA PRIMA TOTAL (ICT)</a:t>
            </a:r>
          </a:p>
        </p:txBody>
      </p:sp>
      <p:sp>
        <p:nvSpPr>
          <p:cNvPr id="17" name="Rectángulo 16">
            <a:extLst>
              <a:ext uri="{FF2B5EF4-FFF2-40B4-BE49-F238E27FC236}">
                <a16:creationId xmlns:a16="http://schemas.microsoft.com/office/drawing/2014/main" xmlns="" id="{4876D6CF-7D5C-4E65-909A-96FAF4E7F960}"/>
              </a:ext>
            </a:extLst>
          </p:cNvPr>
          <p:cNvSpPr/>
          <p:nvPr/>
        </p:nvSpPr>
        <p:spPr>
          <a:xfrm>
            <a:off x="1860880" y="1616110"/>
            <a:ext cx="8735283" cy="292388"/>
          </a:xfrm>
          <a:prstGeom prst="rect">
            <a:avLst/>
          </a:prstGeom>
        </p:spPr>
        <p:txBody>
          <a:bodyPr wrap="square">
            <a:spAutoFit/>
          </a:bodyPr>
          <a:lstStyle/>
          <a:p>
            <a:pPr algn="ctr">
              <a:spcBef>
                <a:spcPts val="1000"/>
              </a:spcBef>
              <a:spcAft>
                <a:spcPts val="1000"/>
              </a:spcAft>
            </a:pP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Valores de ICT</a:t>
            </a:r>
            <a:r>
              <a:rPr lang="es-MX" sz="1300" b="1" i="1" baseline="-25000"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de la materia prima Jibia en la unidades de análisis país </a:t>
            </a:r>
            <a:endParaRPr lang="es-CL" sz="13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grpSp>
        <p:nvGrpSpPr>
          <p:cNvPr id="18" name="Grupo 17">
            <a:extLst>
              <a:ext uri="{FF2B5EF4-FFF2-40B4-BE49-F238E27FC236}">
                <a16:creationId xmlns:a16="http://schemas.microsoft.com/office/drawing/2014/main" xmlns="" id="{E172B2EB-1B53-43EC-836A-B2E2E6D10442}"/>
              </a:ext>
            </a:extLst>
          </p:cNvPr>
          <p:cNvGrpSpPr/>
          <p:nvPr/>
        </p:nvGrpSpPr>
        <p:grpSpPr>
          <a:xfrm>
            <a:off x="85060" y="1965685"/>
            <a:ext cx="11994296" cy="3017603"/>
            <a:chOff x="85060" y="1713884"/>
            <a:chExt cx="11994296" cy="3017603"/>
          </a:xfrm>
        </p:grpSpPr>
        <p:grpSp>
          <p:nvGrpSpPr>
            <p:cNvPr id="19" name="Grupo 18">
              <a:extLst>
                <a:ext uri="{FF2B5EF4-FFF2-40B4-BE49-F238E27FC236}">
                  <a16:creationId xmlns:a16="http://schemas.microsoft.com/office/drawing/2014/main" xmlns="" id="{5E60DDA8-9220-4AEB-82A9-657C28BBB48D}"/>
                </a:ext>
              </a:extLst>
            </p:cNvPr>
            <p:cNvGrpSpPr/>
            <p:nvPr/>
          </p:nvGrpSpPr>
          <p:grpSpPr>
            <a:xfrm>
              <a:off x="85060" y="1713884"/>
              <a:ext cx="11994296" cy="3017603"/>
              <a:chOff x="4123096" y="1730917"/>
              <a:chExt cx="7956259" cy="2344960"/>
            </a:xfrm>
          </p:grpSpPr>
          <p:grpSp>
            <p:nvGrpSpPr>
              <p:cNvPr id="21" name="Grupo 20">
                <a:extLst>
                  <a:ext uri="{FF2B5EF4-FFF2-40B4-BE49-F238E27FC236}">
                    <a16:creationId xmlns:a16="http://schemas.microsoft.com/office/drawing/2014/main" xmlns="" id="{CE7A361D-7FFE-4079-BF4C-E82ECE7113BB}"/>
                  </a:ext>
                </a:extLst>
              </p:cNvPr>
              <p:cNvGrpSpPr/>
              <p:nvPr/>
            </p:nvGrpSpPr>
            <p:grpSpPr>
              <a:xfrm>
                <a:off x="4123096" y="1730917"/>
                <a:ext cx="4184470" cy="2323205"/>
                <a:chOff x="4507144" y="1730917"/>
                <a:chExt cx="4184470" cy="1640409"/>
              </a:xfrm>
            </p:grpSpPr>
            <p:sp>
              <p:nvSpPr>
                <p:cNvPr id="26" name="Rectángulo 25">
                  <a:extLst>
                    <a:ext uri="{FF2B5EF4-FFF2-40B4-BE49-F238E27FC236}">
                      <a16:creationId xmlns:a16="http://schemas.microsoft.com/office/drawing/2014/main" xmlns="" id="{45B73470-34D8-4871-B4B0-CF15D95056F0}"/>
                    </a:ext>
                  </a:extLst>
                </p:cNvPr>
                <p:cNvSpPr/>
                <p:nvPr/>
              </p:nvSpPr>
              <p:spPr>
                <a:xfrm>
                  <a:off x="6228521" y="1730917"/>
                  <a:ext cx="2463092" cy="27113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L" sz="1300" dirty="0"/>
                    <a:t>Nivel nacional</a:t>
                  </a:r>
                </a:p>
              </p:txBody>
            </p:sp>
            <p:grpSp>
              <p:nvGrpSpPr>
                <p:cNvPr id="28" name="Grupo 27">
                  <a:extLst>
                    <a:ext uri="{FF2B5EF4-FFF2-40B4-BE49-F238E27FC236}">
                      <a16:creationId xmlns:a16="http://schemas.microsoft.com/office/drawing/2014/main" xmlns="" id="{04279D7B-39CA-4C92-907C-54A0E9868207}"/>
                    </a:ext>
                  </a:extLst>
                </p:cNvPr>
                <p:cNvGrpSpPr/>
                <p:nvPr/>
              </p:nvGrpSpPr>
              <p:grpSpPr>
                <a:xfrm>
                  <a:off x="4507144" y="2002055"/>
                  <a:ext cx="4184470" cy="1369271"/>
                  <a:chOff x="4507144" y="2002055"/>
                  <a:chExt cx="4184470" cy="1369271"/>
                </a:xfrm>
              </p:grpSpPr>
              <p:sp>
                <p:nvSpPr>
                  <p:cNvPr id="29" name="Rectángulo 28">
                    <a:extLst>
                      <a:ext uri="{FF2B5EF4-FFF2-40B4-BE49-F238E27FC236}">
                        <a16:creationId xmlns:a16="http://schemas.microsoft.com/office/drawing/2014/main" xmlns="" id="{B7839415-AB0B-4CBA-BDD2-6F69CFD1308D}"/>
                      </a:ext>
                    </a:extLst>
                  </p:cNvPr>
                  <p:cNvSpPr/>
                  <p:nvPr/>
                </p:nvSpPr>
                <p:spPr>
                  <a:xfrm>
                    <a:off x="7470180" y="2002055"/>
                    <a:ext cx="1221433" cy="13692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30" name="Rectángulo redondeado 37">
                    <a:extLst>
                      <a:ext uri="{FF2B5EF4-FFF2-40B4-BE49-F238E27FC236}">
                        <a16:creationId xmlns:a16="http://schemas.microsoft.com/office/drawing/2014/main" xmlns="" id="{F455A8EA-7FCA-4DFB-8E8D-6A072AC80C2A}"/>
                      </a:ext>
                    </a:extLst>
                  </p:cNvPr>
                  <p:cNvSpPr/>
                  <p:nvPr/>
                </p:nvSpPr>
                <p:spPr>
                  <a:xfrm>
                    <a:off x="4507146" y="2279380"/>
                    <a:ext cx="1701149" cy="32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Extracción-Desembarque</a:t>
                    </a:r>
                  </a:p>
                </p:txBody>
              </p:sp>
              <p:sp>
                <p:nvSpPr>
                  <p:cNvPr id="31" name="Rectángulo redondeado 38">
                    <a:extLst>
                      <a:ext uri="{FF2B5EF4-FFF2-40B4-BE49-F238E27FC236}">
                        <a16:creationId xmlns:a16="http://schemas.microsoft.com/office/drawing/2014/main" xmlns="" id="{DC7DB5B0-63A0-4E2B-9FE4-28EBEDC6B828}"/>
                      </a:ext>
                    </a:extLst>
                  </p:cNvPr>
                  <p:cNvSpPr/>
                  <p:nvPr/>
                </p:nvSpPr>
                <p:spPr>
                  <a:xfrm>
                    <a:off x="4507145" y="2642081"/>
                    <a:ext cx="1701149" cy="32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Desembarque-recepción </a:t>
                    </a:r>
                  </a:p>
                </p:txBody>
              </p:sp>
              <p:sp>
                <p:nvSpPr>
                  <p:cNvPr id="32" name="Rectángulo redondeado 39">
                    <a:extLst>
                      <a:ext uri="{FF2B5EF4-FFF2-40B4-BE49-F238E27FC236}">
                        <a16:creationId xmlns:a16="http://schemas.microsoft.com/office/drawing/2014/main" xmlns="" id="{10D8FAC7-C1DF-4CE5-8487-9E257DB46B33}"/>
                      </a:ext>
                    </a:extLst>
                  </p:cNvPr>
                  <p:cNvSpPr/>
                  <p:nvPr/>
                </p:nvSpPr>
                <p:spPr>
                  <a:xfrm>
                    <a:off x="4507144" y="2979583"/>
                    <a:ext cx="1701149" cy="391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Calidad total</a:t>
                    </a:r>
                  </a:p>
                </p:txBody>
              </p:sp>
              <p:sp>
                <p:nvSpPr>
                  <p:cNvPr id="33" name="Rectángulo 32">
                    <a:extLst>
                      <a:ext uri="{FF2B5EF4-FFF2-40B4-BE49-F238E27FC236}">
                        <a16:creationId xmlns:a16="http://schemas.microsoft.com/office/drawing/2014/main" xmlns="" id="{81113376-0554-432C-BBE3-D74C05EF20BC}"/>
                      </a:ext>
                    </a:extLst>
                  </p:cNvPr>
                  <p:cNvSpPr/>
                  <p:nvPr/>
                </p:nvSpPr>
                <p:spPr>
                  <a:xfrm>
                    <a:off x="6228521" y="2002055"/>
                    <a:ext cx="1221433" cy="13692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34" name="Rectángulo 33">
                    <a:extLst>
                      <a:ext uri="{FF2B5EF4-FFF2-40B4-BE49-F238E27FC236}">
                        <a16:creationId xmlns:a16="http://schemas.microsoft.com/office/drawing/2014/main" xmlns="" id="{83D11294-65AE-4C5F-8881-6CEDC0FA62FC}"/>
                      </a:ext>
                    </a:extLst>
                  </p:cNvPr>
                  <p:cNvSpPr/>
                  <p:nvPr/>
                </p:nvSpPr>
                <p:spPr>
                  <a:xfrm>
                    <a:off x="6229951" y="2008695"/>
                    <a:ext cx="1220003" cy="246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Artesanal</a:t>
                    </a:r>
                  </a:p>
                </p:txBody>
              </p:sp>
              <p:sp>
                <p:nvSpPr>
                  <p:cNvPr id="35" name="Rectángulo 34">
                    <a:extLst>
                      <a:ext uri="{FF2B5EF4-FFF2-40B4-BE49-F238E27FC236}">
                        <a16:creationId xmlns:a16="http://schemas.microsoft.com/office/drawing/2014/main" xmlns="" id="{06122509-2880-468D-A8DC-147B7F636685}"/>
                      </a:ext>
                    </a:extLst>
                  </p:cNvPr>
                  <p:cNvSpPr/>
                  <p:nvPr/>
                </p:nvSpPr>
                <p:spPr>
                  <a:xfrm>
                    <a:off x="7460068" y="2010037"/>
                    <a:ext cx="1231546" cy="245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 Industrial</a:t>
                    </a:r>
                    <a:endParaRPr lang="es-CL" dirty="0"/>
                  </a:p>
                </p:txBody>
              </p:sp>
              <p:sp>
                <p:nvSpPr>
                  <p:cNvPr id="36" name="Rectángulo redondeado 43">
                    <a:extLst>
                      <a:ext uri="{FF2B5EF4-FFF2-40B4-BE49-F238E27FC236}">
                        <a16:creationId xmlns:a16="http://schemas.microsoft.com/office/drawing/2014/main" xmlns="" id="{93B1E8F3-C52C-4A84-8D7A-77B860AF093C}"/>
                      </a:ext>
                    </a:extLst>
                  </p:cNvPr>
                  <p:cNvSpPr/>
                  <p:nvPr/>
                </p:nvSpPr>
                <p:spPr>
                  <a:xfrm>
                    <a:off x="6296696" y="2299163"/>
                    <a:ext cx="1104731" cy="288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u="sng" dirty="0"/>
                      <a:t>0,68</a:t>
                    </a:r>
                  </a:p>
                </p:txBody>
              </p:sp>
              <p:sp>
                <p:nvSpPr>
                  <p:cNvPr id="37" name="Rectángulo redondeado 44">
                    <a:extLst>
                      <a:ext uri="{FF2B5EF4-FFF2-40B4-BE49-F238E27FC236}">
                        <a16:creationId xmlns:a16="http://schemas.microsoft.com/office/drawing/2014/main" xmlns="" id="{E7D29DA9-8332-4BAC-97A3-403045213DF1}"/>
                      </a:ext>
                    </a:extLst>
                  </p:cNvPr>
                  <p:cNvSpPr/>
                  <p:nvPr/>
                </p:nvSpPr>
                <p:spPr>
                  <a:xfrm>
                    <a:off x="6296696" y="2612192"/>
                    <a:ext cx="1104731" cy="356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1,39</a:t>
                    </a:r>
                  </a:p>
                </p:txBody>
              </p:sp>
              <p:sp>
                <p:nvSpPr>
                  <p:cNvPr id="38" name="Rectángulo redondeado 45">
                    <a:extLst>
                      <a:ext uri="{FF2B5EF4-FFF2-40B4-BE49-F238E27FC236}">
                        <a16:creationId xmlns:a16="http://schemas.microsoft.com/office/drawing/2014/main" xmlns="" id="{94FFE317-47F0-4688-8A12-D1C6F86980D7}"/>
                      </a:ext>
                    </a:extLst>
                  </p:cNvPr>
                  <p:cNvSpPr/>
                  <p:nvPr/>
                </p:nvSpPr>
                <p:spPr>
                  <a:xfrm>
                    <a:off x="6296696" y="3015399"/>
                    <a:ext cx="1104731" cy="312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u="sng" dirty="0"/>
                      <a:t>2,07</a:t>
                    </a:r>
                  </a:p>
                </p:txBody>
              </p:sp>
              <p:sp>
                <p:nvSpPr>
                  <p:cNvPr id="39" name="Rectángulo redondeado 46">
                    <a:extLst>
                      <a:ext uri="{FF2B5EF4-FFF2-40B4-BE49-F238E27FC236}">
                        <a16:creationId xmlns:a16="http://schemas.microsoft.com/office/drawing/2014/main" xmlns="" id="{5387ED4D-9E6E-4F57-ACAC-78A4968DC9A9}"/>
                      </a:ext>
                    </a:extLst>
                  </p:cNvPr>
                  <p:cNvSpPr/>
                  <p:nvPr/>
                </p:nvSpPr>
                <p:spPr>
                  <a:xfrm>
                    <a:off x="7518129" y="2300334"/>
                    <a:ext cx="1104731" cy="286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1</a:t>
                    </a:r>
                  </a:p>
                </p:txBody>
              </p:sp>
              <p:sp>
                <p:nvSpPr>
                  <p:cNvPr id="40" name="Rectángulo redondeado 47">
                    <a:extLst>
                      <a:ext uri="{FF2B5EF4-FFF2-40B4-BE49-F238E27FC236}">
                        <a16:creationId xmlns:a16="http://schemas.microsoft.com/office/drawing/2014/main" xmlns="" id="{2762AD5F-BF18-4526-A0DB-3BF93087171E}"/>
                      </a:ext>
                    </a:extLst>
                  </p:cNvPr>
                  <p:cNvSpPr/>
                  <p:nvPr/>
                </p:nvSpPr>
                <p:spPr>
                  <a:xfrm>
                    <a:off x="7518129" y="2612193"/>
                    <a:ext cx="1104731" cy="356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u="sng" dirty="0"/>
                      <a:t>1,12</a:t>
                    </a:r>
                  </a:p>
                </p:txBody>
              </p:sp>
              <p:sp>
                <p:nvSpPr>
                  <p:cNvPr id="41" name="Rectángulo redondeado 48">
                    <a:extLst>
                      <a:ext uri="{FF2B5EF4-FFF2-40B4-BE49-F238E27FC236}">
                        <a16:creationId xmlns:a16="http://schemas.microsoft.com/office/drawing/2014/main" xmlns="" id="{416BCD90-705F-4C82-80E7-9C504B51CD0D}"/>
                      </a:ext>
                    </a:extLst>
                  </p:cNvPr>
                  <p:cNvSpPr/>
                  <p:nvPr/>
                </p:nvSpPr>
                <p:spPr>
                  <a:xfrm>
                    <a:off x="7518129" y="3023814"/>
                    <a:ext cx="1104731" cy="311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2,11</a:t>
                    </a:r>
                  </a:p>
                </p:txBody>
              </p:sp>
            </p:grpSp>
          </p:grpSp>
          <p:sp>
            <p:nvSpPr>
              <p:cNvPr id="22" name="Rectángulo redondeado 22">
                <a:extLst>
                  <a:ext uri="{FF2B5EF4-FFF2-40B4-BE49-F238E27FC236}">
                    <a16:creationId xmlns:a16="http://schemas.microsoft.com/office/drawing/2014/main" xmlns="" id="{B07ACECB-4698-4CB8-A6B1-E4079F6CF592}"/>
                  </a:ext>
                </a:extLst>
              </p:cNvPr>
              <p:cNvSpPr/>
              <p:nvPr/>
            </p:nvSpPr>
            <p:spPr>
              <a:xfrm>
                <a:off x="8366761" y="2507669"/>
                <a:ext cx="3712594" cy="42564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Tramo extracción-desembarque: Materia prima proveniente del S. Artesanal presenta menor deterioro o mejor calidad respecto a la industrial</a:t>
                </a:r>
              </a:p>
            </p:txBody>
          </p:sp>
          <p:sp>
            <p:nvSpPr>
              <p:cNvPr id="23" name="Rectángulo redondeado 23">
                <a:extLst>
                  <a:ext uri="{FF2B5EF4-FFF2-40B4-BE49-F238E27FC236}">
                    <a16:creationId xmlns:a16="http://schemas.microsoft.com/office/drawing/2014/main" xmlns="" id="{2D237558-ACD3-4428-AA07-30ABC0694866}"/>
                  </a:ext>
                </a:extLst>
              </p:cNvPr>
              <p:cNvSpPr/>
              <p:nvPr/>
            </p:nvSpPr>
            <p:spPr>
              <a:xfrm>
                <a:off x="8355514" y="3560157"/>
                <a:ext cx="3712593" cy="5157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La materia prima con que se abastecen PP del caso estudio que proviene del S. Artesanal posee mejor calidad o menor grado de deterioro que la que proviene del S. Industrial</a:t>
                </a:r>
              </a:p>
            </p:txBody>
          </p:sp>
          <p:sp>
            <p:nvSpPr>
              <p:cNvPr id="24" name="Rectángulo 23">
                <a:extLst>
                  <a:ext uri="{FF2B5EF4-FFF2-40B4-BE49-F238E27FC236}">
                    <a16:creationId xmlns:a16="http://schemas.microsoft.com/office/drawing/2014/main" xmlns="" id="{B4A27324-7992-4421-A435-3ED313536A94}"/>
                  </a:ext>
                </a:extLst>
              </p:cNvPr>
              <p:cNvSpPr/>
              <p:nvPr/>
            </p:nvSpPr>
            <p:spPr>
              <a:xfrm>
                <a:off x="8366762" y="2124316"/>
                <a:ext cx="3701346" cy="3444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CALIDAD TOTAL</a:t>
                </a:r>
              </a:p>
            </p:txBody>
          </p:sp>
        </p:grpSp>
        <p:sp>
          <p:nvSpPr>
            <p:cNvPr id="20" name="Rectángulo redondeado 49">
              <a:extLst>
                <a:ext uri="{FF2B5EF4-FFF2-40B4-BE49-F238E27FC236}">
                  <a16:creationId xmlns:a16="http://schemas.microsoft.com/office/drawing/2014/main" xmlns="" id="{6F5D6D83-E48C-4277-ABB9-53461548EF07}"/>
                </a:ext>
              </a:extLst>
            </p:cNvPr>
            <p:cNvSpPr/>
            <p:nvPr/>
          </p:nvSpPr>
          <p:spPr>
            <a:xfrm>
              <a:off x="6522610" y="3339733"/>
              <a:ext cx="5556745" cy="62481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Tramo desembarque-recepción: Materia prima proveniente del S. industrial presenta menor deterioro o mejor calidad respecto a  la artesanal</a:t>
              </a:r>
            </a:p>
          </p:txBody>
        </p:sp>
      </p:grpSp>
    </p:spTree>
    <p:extLst>
      <p:ext uri="{BB962C8B-B14F-4D97-AF65-F5344CB8AC3E}">
        <p14:creationId xmlns:p14="http://schemas.microsoft.com/office/powerpoint/2010/main" val="2201452358"/>
      </p:ext>
    </p:extLst>
  </p:cSld>
  <p:clrMapOvr>
    <a:masterClrMapping/>
  </p:clrMapOvr>
  <p:transition xmlns:p14="http://schemas.microsoft.com/office/powerpoint/2010/mai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ANALISIS COMPARATIVO </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 name="Rectángulo: esquinas redondeadas 2">
            <a:extLst>
              <a:ext uri="{FF2B5EF4-FFF2-40B4-BE49-F238E27FC236}">
                <a16:creationId xmlns:a16="http://schemas.microsoft.com/office/drawing/2014/main" xmlns="" id="{649C8C99-E1F4-4E1E-9B2E-7DEB98766EE8}"/>
              </a:ext>
            </a:extLst>
          </p:cNvPr>
          <p:cNvSpPr/>
          <p:nvPr/>
        </p:nvSpPr>
        <p:spPr>
          <a:xfrm>
            <a:off x="830186" y="1358074"/>
            <a:ext cx="5871409" cy="828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 significan los valores obtenidos en los cálculos de los indicadores de calidad?</a:t>
            </a:r>
          </a:p>
        </p:txBody>
      </p:sp>
      <p:sp>
        <p:nvSpPr>
          <p:cNvPr id="57" name="Rectángulo: esquinas redondeadas 56">
            <a:extLst>
              <a:ext uri="{FF2B5EF4-FFF2-40B4-BE49-F238E27FC236}">
                <a16:creationId xmlns:a16="http://schemas.microsoft.com/office/drawing/2014/main" xmlns="" id="{8E28D060-3D52-45C4-9302-5D1D9A9DDBDE}"/>
              </a:ext>
            </a:extLst>
          </p:cNvPr>
          <p:cNvSpPr/>
          <p:nvPr/>
        </p:nvSpPr>
        <p:spPr>
          <a:xfrm>
            <a:off x="830186" y="2772655"/>
            <a:ext cx="5871409" cy="828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Existen diferencias significativas en la calidad de la materia prima dependiendo de su origen, artesanal o industrial?</a:t>
            </a:r>
          </a:p>
        </p:txBody>
      </p:sp>
      <p:sp>
        <p:nvSpPr>
          <p:cNvPr id="58" name="Rectángulo: esquinas redondeadas 57">
            <a:extLst>
              <a:ext uri="{FF2B5EF4-FFF2-40B4-BE49-F238E27FC236}">
                <a16:creationId xmlns:a16="http://schemas.microsoft.com/office/drawing/2014/main" xmlns="" id="{B7722DE1-7B8E-4F06-B362-7A0FF903355C}"/>
              </a:ext>
            </a:extLst>
          </p:cNvPr>
          <p:cNvSpPr/>
          <p:nvPr/>
        </p:nvSpPr>
        <p:spPr>
          <a:xfrm>
            <a:off x="830186" y="4187236"/>
            <a:ext cx="5871409" cy="996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Existen diferencias significativas en la calidad de la materia prima dependiendo del arte de pesca, mecanismo de descarga y métodos de conservación de recursos durante sus traslados?</a:t>
            </a:r>
          </a:p>
        </p:txBody>
      </p:sp>
      <p:sp>
        <p:nvSpPr>
          <p:cNvPr id="5" name="Cerrar llave 4">
            <a:extLst>
              <a:ext uri="{FF2B5EF4-FFF2-40B4-BE49-F238E27FC236}">
                <a16:creationId xmlns:a16="http://schemas.microsoft.com/office/drawing/2014/main" xmlns="" id="{0AEE0F53-C0D0-4958-A165-B2C44E4CF73E}"/>
              </a:ext>
            </a:extLst>
          </p:cNvPr>
          <p:cNvSpPr/>
          <p:nvPr/>
        </p:nvSpPr>
        <p:spPr>
          <a:xfrm>
            <a:off x="6888593" y="1163211"/>
            <a:ext cx="421105" cy="4162927"/>
          </a:xfrm>
          <a:prstGeom prst="rightBrace">
            <a:avLst>
              <a:gd name="adj1" fmla="val 102619"/>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CL"/>
          </a:p>
        </p:txBody>
      </p:sp>
      <p:sp>
        <p:nvSpPr>
          <p:cNvPr id="59" name="Rectángulo: esquinas redondeadas 58">
            <a:extLst>
              <a:ext uri="{FF2B5EF4-FFF2-40B4-BE49-F238E27FC236}">
                <a16:creationId xmlns:a16="http://schemas.microsoft.com/office/drawing/2014/main" xmlns="" id="{1C0188EC-43FE-4BC9-984F-4D3A15E8F4B2}"/>
              </a:ext>
            </a:extLst>
          </p:cNvPr>
          <p:cNvSpPr/>
          <p:nvPr/>
        </p:nvSpPr>
        <p:spPr>
          <a:xfrm>
            <a:off x="7543800" y="2555723"/>
            <a:ext cx="3998493" cy="137790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comparativo estadístico y descriptivo</a:t>
            </a:r>
          </a:p>
        </p:txBody>
      </p:sp>
    </p:spTree>
    <p:extLst>
      <p:ext uri="{BB962C8B-B14F-4D97-AF65-F5344CB8AC3E}">
        <p14:creationId xmlns:p14="http://schemas.microsoft.com/office/powerpoint/2010/main" val="2487234458"/>
      </p:ext>
    </p:extLst>
  </p:cSld>
  <p:clrMapOvr>
    <a:masterClrMapping/>
  </p:clrMapOvr>
  <p:transition xmlns:p14="http://schemas.microsoft.com/office/powerpoint/2010/mai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ANALISIS COMPARATIVO </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7" name="CuadroTexto 16">
            <a:extLst>
              <a:ext uri="{FF2B5EF4-FFF2-40B4-BE49-F238E27FC236}">
                <a16:creationId xmlns:a16="http://schemas.microsoft.com/office/drawing/2014/main" xmlns="" id="{21A87226-BCDE-4EB7-A0AB-6BEE26AEDC1A}"/>
              </a:ext>
            </a:extLst>
          </p:cNvPr>
          <p:cNvSpPr txBox="1"/>
          <p:nvPr/>
        </p:nvSpPr>
        <p:spPr>
          <a:xfrm>
            <a:off x="450269" y="874991"/>
            <a:ext cx="10843744" cy="338554"/>
          </a:xfrm>
          <a:prstGeom prst="rect">
            <a:avLst/>
          </a:prstGeom>
          <a:noFill/>
        </p:spPr>
        <p:txBody>
          <a:bodyPr wrap="square" rtlCol="0">
            <a:spAutoFit/>
          </a:bodyPr>
          <a:lstStyle/>
          <a:p>
            <a:pPr algn="r"/>
            <a:r>
              <a:rPr lang="es-CL" sz="1600" b="1" dirty="0">
                <a:latin typeface="Arial" panose="020B0604020202020204" pitchFamily="34" charset="0"/>
                <a:cs typeface="Arial" panose="020B0604020202020204" pitchFamily="34" charset="0"/>
              </a:rPr>
              <a:t>¿QUE SIGNIFICAN LOS VALORES OBTENDIDOS EN LOS CALCULOS DE LOS INDICADORES DE CALIDAD?</a:t>
            </a:r>
          </a:p>
        </p:txBody>
      </p:sp>
      <p:sp>
        <p:nvSpPr>
          <p:cNvPr id="39" name="CuadroTexto 38">
            <a:extLst>
              <a:ext uri="{FF2B5EF4-FFF2-40B4-BE49-F238E27FC236}">
                <a16:creationId xmlns:a16="http://schemas.microsoft.com/office/drawing/2014/main" xmlns="" id="{181A179A-66D2-48CC-9843-CF60EEADDE10}"/>
              </a:ext>
            </a:extLst>
          </p:cNvPr>
          <p:cNvSpPr txBox="1"/>
          <p:nvPr/>
        </p:nvSpPr>
        <p:spPr>
          <a:xfrm>
            <a:off x="44410" y="1454692"/>
            <a:ext cx="2385391" cy="338554"/>
          </a:xfrm>
          <a:prstGeom prst="rect">
            <a:avLst/>
          </a:prstGeom>
          <a:noFill/>
        </p:spPr>
        <p:txBody>
          <a:bodyPr wrap="square" rtlCol="0">
            <a:spAutoFit/>
          </a:bodyPr>
          <a:lstStyle/>
          <a:p>
            <a:r>
              <a:rPr lang="es-CL" sz="1600" b="1" dirty="0">
                <a:latin typeface="Arial" panose="020B0604020202020204" pitchFamily="34" charset="0"/>
                <a:cs typeface="Arial" panose="020B0604020202020204" pitchFamily="34" charset="0"/>
              </a:rPr>
              <a:t>Valor C </a:t>
            </a:r>
            <a:r>
              <a:rPr lang="es-CL" sz="1600" b="1" baseline="-25000" dirty="0">
                <a:latin typeface="Arial" panose="020B0604020202020204" pitchFamily="34" charset="0"/>
                <a:cs typeface="Arial" panose="020B0604020202020204" pitchFamily="34" charset="0"/>
              </a:rPr>
              <a:t>E-D</a:t>
            </a:r>
          </a:p>
        </p:txBody>
      </p:sp>
      <p:grpSp>
        <p:nvGrpSpPr>
          <p:cNvPr id="91" name="Grupo 90">
            <a:extLst>
              <a:ext uri="{FF2B5EF4-FFF2-40B4-BE49-F238E27FC236}">
                <a16:creationId xmlns:a16="http://schemas.microsoft.com/office/drawing/2014/main" xmlns="" id="{EBC9AC3F-67DC-4770-A1AC-C688B239F915}"/>
              </a:ext>
            </a:extLst>
          </p:cNvPr>
          <p:cNvGrpSpPr/>
          <p:nvPr/>
        </p:nvGrpSpPr>
        <p:grpSpPr>
          <a:xfrm>
            <a:off x="1613330" y="1298206"/>
            <a:ext cx="8965340" cy="2142670"/>
            <a:chOff x="1041797" y="1260676"/>
            <a:chExt cx="8965340" cy="2142670"/>
          </a:xfrm>
        </p:grpSpPr>
        <p:grpSp>
          <p:nvGrpSpPr>
            <p:cNvPr id="46" name="Grupo 45">
              <a:extLst>
                <a:ext uri="{FF2B5EF4-FFF2-40B4-BE49-F238E27FC236}">
                  <a16:creationId xmlns:a16="http://schemas.microsoft.com/office/drawing/2014/main" xmlns="" id="{FD1621BC-E05D-4A61-B2C7-25D0A7650EB3}"/>
                </a:ext>
              </a:extLst>
            </p:cNvPr>
            <p:cNvGrpSpPr/>
            <p:nvPr/>
          </p:nvGrpSpPr>
          <p:grpSpPr>
            <a:xfrm>
              <a:off x="1788024" y="1260676"/>
              <a:ext cx="8219113" cy="2142670"/>
              <a:chOff x="1688281" y="1399696"/>
              <a:chExt cx="8441373" cy="2131757"/>
            </a:xfrm>
          </p:grpSpPr>
          <p:grpSp>
            <p:nvGrpSpPr>
              <p:cNvPr id="43" name="Grupo 42">
                <a:extLst>
                  <a:ext uri="{FF2B5EF4-FFF2-40B4-BE49-F238E27FC236}">
                    <a16:creationId xmlns:a16="http://schemas.microsoft.com/office/drawing/2014/main" xmlns="" id="{467B7F85-ED7F-4B8B-957F-A7C6BB756C6E}"/>
                  </a:ext>
                </a:extLst>
              </p:cNvPr>
              <p:cNvGrpSpPr/>
              <p:nvPr/>
            </p:nvGrpSpPr>
            <p:grpSpPr>
              <a:xfrm>
                <a:off x="2972677" y="2567934"/>
                <a:ext cx="1548853" cy="963519"/>
                <a:chOff x="2535355" y="4066653"/>
                <a:chExt cx="1548853" cy="963519"/>
              </a:xfrm>
            </p:grpSpPr>
            <p:pic>
              <p:nvPicPr>
                <p:cNvPr id="13" name="Imagen 12">
                  <a:extLst>
                    <a:ext uri="{FF2B5EF4-FFF2-40B4-BE49-F238E27FC236}">
                      <a16:creationId xmlns:a16="http://schemas.microsoft.com/office/drawing/2014/main" xmlns="" id="{557805FF-3D50-43E8-B844-3F35BC751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483" y="4066653"/>
                  <a:ext cx="1437089" cy="550150"/>
                </a:xfrm>
                <a:prstGeom prst="rect">
                  <a:avLst/>
                </a:prstGeom>
              </p:spPr>
            </p:pic>
            <p:sp>
              <p:nvSpPr>
                <p:cNvPr id="30" name="CuadroTexto 29">
                  <a:extLst>
                    <a:ext uri="{FF2B5EF4-FFF2-40B4-BE49-F238E27FC236}">
                      <a16:creationId xmlns:a16="http://schemas.microsoft.com/office/drawing/2014/main" xmlns="" id="{23122342-72CD-49E0-ADFF-56581B1FC445}"/>
                    </a:ext>
                  </a:extLst>
                </p:cNvPr>
                <p:cNvSpPr txBox="1"/>
                <p:nvPr/>
              </p:nvSpPr>
              <p:spPr>
                <a:xfrm>
                  <a:off x="2535355" y="4568507"/>
                  <a:ext cx="1548853" cy="461665"/>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Potera </a:t>
                  </a:r>
                </a:p>
                <a:p>
                  <a:pPr algn="ctr"/>
                  <a:r>
                    <a:rPr lang="es-CL" sz="1200" b="1" dirty="0">
                      <a:latin typeface="Arial" panose="020B0604020202020204" pitchFamily="34" charset="0"/>
                      <a:cs typeface="Arial" panose="020B0604020202020204" pitchFamily="34" charset="0"/>
                    </a:rPr>
                    <a:t>0,630</a:t>
                  </a:r>
                </a:p>
              </p:txBody>
            </p:sp>
          </p:grpSp>
          <p:grpSp>
            <p:nvGrpSpPr>
              <p:cNvPr id="45" name="Grupo 44">
                <a:extLst>
                  <a:ext uri="{FF2B5EF4-FFF2-40B4-BE49-F238E27FC236}">
                    <a16:creationId xmlns:a16="http://schemas.microsoft.com/office/drawing/2014/main" xmlns="" id="{B1E11DA3-B534-4E0B-9B50-E1FA79575E11}"/>
                  </a:ext>
                </a:extLst>
              </p:cNvPr>
              <p:cNvGrpSpPr/>
              <p:nvPr/>
            </p:nvGrpSpPr>
            <p:grpSpPr>
              <a:xfrm>
                <a:off x="5479443" y="2553269"/>
                <a:ext cx="1584905" cy="949002"/>
                <a:chOff x="8581200" y="4024514"/>
                <a:chExt cx="1584905" cy="949002"/>
              </a:xfrm>
            </p:grpSpPr>
            <p:pic>
              <p:nvPicPr>
                <p:cNvPr id="7" name="Imagen 6">
                  <a:extLst>
                    <a:ext uri="{FF2B5EF4-FFF2-40B4-BE49-F238E27FC236}">
                      <a16:creationId xmlns:a16="http://schemas.microsoft.com/office/drawing/2014/main" xmlns="" id="{0EF85E3B-E242-47DA-A976-FED7A510C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1200" y="4024514"/>
                  <a:ext cx="1437089" cy="550150"/>
                </a:xfrm>
                <a:prstGeom prst="rect">
                  <a:avLst/>
                </a:prstGeom>
              </p:spPr>
            </p:pic>
            <p:sp>
              <p:nvSpPr>
                <p:cNvPr id="31" name="CuadroTexto 30">
                  <a:extLst>
                    <a:ext uri="{FF2B5EF4-FFF2-40B4-BE49-F238E27FC236}">
                      <a16:creationId xmlns:a16="http://schemas.microsoft.com/office/drawing/2014/main" xmlns="" id="{4818A161-F83C-4947-A680-838B7179C760}"/>
                    </a:ext>
                  </a:extLst>
                </p:cNvPr>
                <p:cNvSpPr txBox="1"/>
                <p:nvPr/>
              </p:nvSpPr>
              <p:spPr>
                <a:xfrm>
                  <a:off x="8617252" y="4511851"/>
                  <a:ext cx="1548853" cy="461665"/>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Arrastre de Media Agua 1,000</a:t>
                  </a:r>
                </a:p>
              </p:txBody>
            </p:sp>
          </p:grpSp>
          <p:grpSp>
            <p:nvGrpSpPr>
              <p:cNvPr id="44" name="Grupo 43">
                <a:extLst>
                  <a:ext uri="{FF2B5EF4-FFF2-40B4-BE49-F238E27FC236}">
                    <a16:creationId xmlns:a16="http://schemas.microsoft.com/office/drawing/2014/main" xmlns="" id="{089A005D-FF4C-48C2-89A7-7E7D181313CA}"/>
                  </a:ext>
                </a:extLst>
              </p:cNvPr>
              <p:cNvGrpSpPr/>
              <p:nvPr/>
            </p:nvGrpSpPr>
            <p:grpSpPr>
              <a:xfrm>
                <a:off x="7231229" y="2537527"/>
                <a:ext cx="1565016" cy="960824"/>
                <a:chOff x="5363920" y="4077820"/>
                <a:chExt cx="1565016" cy="960824"/>
              </a:xfrm>
            </p:grpSpPr>
            <p:pic>
              <p:nvPicPr>
                <p:cNvPr id="24" name="Imagen 23">
                  <a:extLst>
                    <a:ext uri="{FF2B5EF4-FFF2-40B4-BE49-F238E27FC236}">
                      <a16:creationId xmlns:a16="http://schemas.microsoft.com/office/drawing/2014/main" xmlns="" id="{C533633D-8E4E-4A48-B886-A471A5B5D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1847" y="4077820"/>
                  <a:ext cx="1437089" cy="550150"/>
                </a:xfrm>
                <a:prstGeom prst="rect">
                  <a:avLst/>
                </a:prstGeom>
              </p:spPr>
            </p:pic>
            <p:sp>
              <p:nvSpPr>
                <p:cNvPr id="32" name="CuadroTexto 31">
                  <a:extLst>
                    <a:ext uri="{FF2B5EF4-FFF2-40B4-BE49-F238E27FC236}">
                      <a16:creationId xmlns:a16="http://schemas.microsoft.com/office/drawing/2014/main" xmlns="" id="{1AA4F72A-33F4-46A7-8B64-99EC86782123}"/>
                    </a:ext>
                  </a:extLst>
                </p:cNvPr>
                <p:cNvSpPr txBox="1"/>
                <p:nvPr/>
              </p:nvSpPr>
              <p:spPr>
                <a:xfrm>
                  <a:off x="5363920" y="4576979"/>
                  <a:ext cx="1548853" cy="461665"/>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Cerco</a:t>
                  </a:r>
                </a:p>
                <a:p>
                  <a:pPr algn="ctr"/>
                  <a:r>
                    <a:rPr lang="es-CL" sz="1200" b="1" dirty="0">
                      <a:latin typeface="Arial" panose="020B0604020202020204" pitchFamily="34" charset="0"/>
                      <a:cs typeface="Arial" panose="020B0604020202020204" pitchFamily="34" charset="0"/>
                    </a:rPr>
                    <a:t>1,038</a:t>
                  </a:r>
                </a:p>
              </p:txBody>
            </p:sp>
          </p:grpSp>
          <p:sp>
            <p:nvSpPr>
              <p:cNvPr id="35" name="CuadroTexto 34">
                <a:extLst>
                  <a:ext uri="{FF2B5EF4-FFF2-40B4-BE49-F238E27FC236}">
                    <a16:creationId xmlns:a16="http://schemas.microsoft.com/office/drawing/2014/main" xmlns="" id="{7FA05EEF-9982-4FEA-B449-F037A44F2148}"/>
                  </a:ext>
                </a:extLst>
              </p:cNvPr>
              <p:cNvSpPr txBox="1"/>
              <p:nvPr/>
            </p:nvSpPr>
            <p:spPr>
              <a:xfrm>
                <a:off x="2553098" y="1399696"/>
                <a:ext cx="1453860" cy="461665"/>
              </a:xfrm>
              <a:prstGeom prst="rect">
                <a:avLst/>
              </a:prstGeom>
              <a:noFill/>
            </p:spPr>
            <p:txBody>
              <a:bodyPr wrap="square" rtlCol="0">
                <a:spAutoFit/>
              </a:bodyPr>
              <a:lstStyle/>
              <a:p>
                <a:r>
                  <a:rPr lang="es-CL" sz="1200" b="1" dirty="0">
                    <a:latin typeface="Arial" panose="020B0604020202020204" pitchFamily="34" charset="0"/>
                    <a:cs typeface="Arial" panose="020B0604020202020204" pitchFamily="34" charset="0"/>
                  </a:rPr>
                  <a:t>Sector Artesanal</a:t>
                </a:r>
              </a:p>
              <a:p>
                <a:pPr algn="ctr"/>
                <a:r>
                  <a:rPr lang="es-CL" sz="1200" b="1" dirty="0">
                    <a:latin typeface="Arial" panose="020B0604020202020204" pitchFamily="34" charset="0"/>
                    <a:cs typeface="Arial" panose="020B0604020202020204" pitchFamily="34" charset="0"/>
                  </a:rPr>
                  <a:t>0,620</a:t>
                </a:r>
              </a:p>
            </p:txBody>
          </p:sp>
          <p:sp>
            <p:nvSpPr>
              <p:cNvPr id="36" name="CuadroTexto 35">
                <a:extLst>
                  <a:ext uri="{FF2B5EF4-FFF2-40B4-BE49-F238E27FC236}">
                    <a16:creationId xmlns:a16="http://schemas.microsoft.com/office/drawing/2014/main" xmlns="" id="{31ADCF22-AAE1-40CD-983A-0B0CA1578A43}"/>
                  </a:ext>
                </a:extLst>
              </p:cNvPr>
              <p:cNvSpPr txBox="1"/>
              <p:nvPr/>
            </p:nvSpPr>
            <p:spPr>
              <a:xfrm>
                <a:off x="4653021" y="1423710"/>
                <a:ext cx="1655812" cy="461665"/>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Sector Industrial</a:t>
                </a:r>
              </a:p>
              <a:p>
                <a:pPr algn="ctr"/>
                <a:r>
                  <a:rPr lang="es-CL" sz="1200" b="1" dirty="0">
                    <a:latin typeface="Arial" panose="020B0604020202020204" pitchFamily="34" charset="0"/>
                    <a:cs typeface="Arial" panose="020B0604020202020204" pitchFamily="34" charset="0"/>
                  </a:rPr>
                  <a:t>0,997 </a:t>
                </a:r>
              </a:p>
            </p:txBody>
          </p:sp>
          <p:sp>
            <p:nvSpPr>
              <p:cNvPr id="37" name="Flecha: hacia la izquierda 36">
                <a:extLst>
                  <a:ext uri="{FF2B5EF4-FFF2-40B4-BE49-F238E27FC236}">
                    <a16:creationId xmlns:a16="http://schemas.microsoft.com/office/drawing/2014/main" xmlns="" id="{39BD1C60-3CF4-4E2A-9891-C0C8D84F5372}"/>
                  </a:ext>
                </a:extLst>
              </p:cNvPr>
              <p:cNvSpPr/>
              <p:nvPr/>
            </p:nvSpPr>
            <p:spPr>
              <a:xfrm>
                <a:off x="2062346" y="1837079"/>
                <a:ext cx="6521857" cy="677305"/>
              </a:xfrm>
              <a:prstGeom prst="lef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8" name="Flecha: a la derecha con bandas 37">
                <a:extLst>
                  <a:ext uri="{FF2B5EF4-FFF2-40B4-BE49-F238E27FC236}">
                    <a16:creationId xmlns:a16="http://schemas.microsoft.com/office/drawing/2014/main" xmlns="" id="{49F592E6-78A0-4360-A251-91AEEFDAF978}"/>
                  </a:ext>
                </a:extLst>
              </p:cNvPr>
              <p:cNvSpPr/>
              <p:nvPr/>
            </p:nvSpPr>
            <p:spPr>
              <a:xfrm>
                <a:off x="8610708" y="1831497"/>
                <a:ext cx="798108" cy="682887"/>
              </a:xfrm>
              <a:prstGeom prst="stripedRightArrow">
                <a:avLst/>
              </a:prstGeom>
              <a:gradFill flip="none" rotWithShape="1">
                <a:gsLst>
                  <a:gs pos="0">
                    <a:srgbClr val="FF0000"/>
                  </a:gs>
                  <a:gs pos="85000">
                    <a:schemeClr val="accent1">
                      <a:lumMod val="97000"/>
                      <a:lumOff val="3000"/>
                    </a:schemeClr>
                  </a:gs>
                  <a:gs pos="100000">
                    <a:schemeClr val="accent1">
                      <a:lumMod val="60000"/>
                      <a:lumOff val="4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CuadroTexto 39">
                <a:extLst>
                  <a:ext uri="{FF2B5EF4-FFF2-40B4-BE49-F238E27FC236}">
                    <a16:creationId xmlns:a16="http://schemas.microsoft.com/office/drawing/2014/main" xmlns="" id="{E2757B5C-D01E-49EB-980B-731E66F86069}"/>
                  </a:ext>
                </a:extLst>
              </p:cNvPr>
              <p:cNvSpPr txBox="1"/>
              <p:nvPr/>
            </p:nvSpPr>
            <p:spPr>
              <a:xfrm>
                <a:off x="1688281" y="2502285"/>
                <a:ext cx="1449873" cy="415498"/>
              </a:xfrm>
              <a:prstGeom prst="rect">
                <a:avLst/>
              </a:prstGeom>
              <a:noFill/>
            </p:spPr>
            <p:txBody>
              <a:bodyPr wrap="square" rtlCol="0">
                <a:spAutoFit/>
              </a:bodyPr>
              <a:lstStyle/>
              <a:p>
                <a:r>
                  <a:rPr lang="es-CL" sz="105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MMPP de mayor calidad</a:t>
                </a:r>
              </a:p>
            </p:txBody>
          </p:sp>
          <p:sp>
            <p:nvSpPr>
              <p:cNvPr id="42" name="CuadroTexto 41">
                <a:extLst>
                  <a:ext uri="{FF2B5EF4-FFF2-40B4-BE49-F238E27FC236}">
                    <a16:creationId xmlns:a16="http://schemas.microsoft.com/office/drawing/2014/main" xmlns="" id="{53B9EA56-163C-4538-ABAD-38B1789D78EF}"/>
                  </a:ext>
                </a:extLst>
              </p:cNvPr>
              <p:cNvSpPr txBox="1"/>
              <p:nvPr/>
            </p:nvSpPr>
            <p:spPr>
              <a:xfrm>
                <a:off x="8679781" y="1454692"/>
                <a:ext cx="1449873" cy="415498"/>
              </a:xfrm>
              <a:prstGeom prst="rect">
                <a:avLst/>
              </a:prstGeom>
              <a:noFill/>
            </p:spPr>
            <p:txBody>
              <a:bodyPr wrap="square" rtlCol="0">
                <a:spAutoFit/>
              </a:bodyPr>
              <a:lstStyle/>
              <a:p>
                <a:r>
                  <a:rPr lang="es-CL" sz="105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MMPP de menor calidad</a:t>
                </a:r>
              </a:p>
            </p:txBody>
          </p:sp>
        </p:grpSp>
        <p:cxnSp>
          <p:nvCxnSpPr>
            <p:cNvPr id="48" name="Conector recto 47">
              <a:extLst>
                <a:ext uri="{FF2B5EF4-FFF2-40B4-BE49-F238E27FC236}">
                  <a16:creationId xmlns:a16="http://schemas.microsoft.com/office/drawing/2014/main" xmlns="" id="{8CC1A3CF-8BF6-46F0-851B-B2D112D24FA3}"/>
                </a:ext>
              </a:extLst>
            </p:cNvPr>
            <p:cNvCxnSpPr>
              <a:cxnSpLocks/>
            </p:cNvCxnSpPr>
            <p:nvPr/>
          </p:nvCxnSpPr>
          <p:spPr>
            <a:xfrm>
              <a:off x="1080813" y="2048202"/>
              <a:ext cx="8220475" cy="1"/>
            </a:xfrm>
            <a:prstGeom prst="line">
              <a:avLst/>
            </a:prstGeom>
          </p:spPr>
          <p:style>
            <a:lnRef idx="3">
              <a:schemeClr val="dk1"/>
            </a:lnRef>
            <a:fillRef idx="0">
              <a:schemeClr val="dk1"/>
            </a:fillRef>
            <a:effectRef idx="2">
              <a:schemeClr val="dk1"/>
            </a:effectRef>
            <a:fontRef idx="minor">
              <a:schemeClr val="tx1"/>
            </a:fontRef>
          </p:style>
        </p:cxnSp>
        <p:sp>
          <p:nvSpPr>
            <p:cNvPr id="50" name="CuadroTexto 49">
              <a:extLst>
                <a:ext uri="{FF2B5EF4-FFF2-40B4-BE49-F238E27FC236}">
                  <a16:creationId xmlns:a16="http://schemas.microsoft.com/office/drawing/2014/main" xmlns="" id="{2D3B2789-DCEC-4032-A934-C98FE31A0361}"/>
                </a:ext>
              </a:extLst>
            </p:cNvPr>
            <p:cNvSpPr txBox="1"/>
            <p:nvPr/>
          </p:nvSpPr>
          <p:spPr>
            <a:xfrm>
              <a:off x="1041797" y="1731170"/>
              <a:ext cx="1449873" cy="253916"/>
            </a:xfrm>
            <a:prstGeom prst="rect">
              <a:avLst/>
            </a:prstGeom>
            <a:noFill/>
          </p:spPr>
          <p:txBody>
            <a:bodyPr wrap="square" rtlCol="0">
              <a:spAutoFit/>
            </a:bodyPr>
            <a:lstStyle/>
            <a:p>
              <a:r>
                <a:rPr lang="es-CL"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Sector Pesquero</a:t>
              </a:r>
            </a:p>
          </p:txBody>
        </p:sp>
        <p:sp>
          <p:nvSpPr>
            <p:cNvPr id="51" name="CuadroTexto 50">
              <a:extLst>
                <a:ext uri="{FF2B5EF4-FFF2-40B4-BE49-F238E27FC236}">
                  <a16:creationId xmlns:a16="http://schemas.microsoft.com/office/drawing/2014/main" xmlns="" id="{7B2D802A-A07D-4139-8473-6B81B9D3387F}"/>
                </a:ext>
              </a:extLst>
            </p:cNvPr>
            <p:cNvSpPr txBox="1"/>
            <p:nvPr/>
          </p:nvSpPr>
          <p:spPr>
            <a:xfrm>
              <a:off x="1063087" y="2036451"/>
              <a:ext cx="1449873" cy="253916"/>
            </a:xfrm>
            <a:prstGeom prst="rect">
              <a:avLst/>
            </a:prstGeom>
            <a:noFill/>
          </p:spPr>
          <p:txBody>
            <a:bodyPr wrap="square" rtlCol="0">
              <a:spAutoFit/>
            </a:bodyPr>
            <a:lstStyle/>
            <a:p>
              <a:r>
                <a:rPr lang="es-CL"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Arte de Pesca</a:t>
              </a:r>
            </a:p>
          </p:txBody>
        </p:sp>
        <p:cxnSp>
          <p:nvCxnSpPr>
            <p:cNvPr id="54" name="Conector recto de flecha 53">
              <a:extLst>
                <a:ext uri="{FF2B5EF4-FFF2-40B4-BE49-F238E27FC236}">
                  <a16:creationId xmlns:a16="http://schemas.microsoft.com/office/drawing/2014/main" xmlns="" id="{1268145B-E176-46BC-93BA-26CD637D6758}"/>
                </a:ext>
              </a:extLst>
            </p:cNvPr>
            <p:cNvCxnSpPr>
              <a:cxnSpLocks/>
              <a:stCxn id="35" idx="2"/>
            </p:cNvCxnSpPr>
            <p:nvPr/>
          </p:nvCxnSpPr>
          <p:spPr>
            <a:xfrm>
              <a:off x="3337861" y="1724704"/>
              <a:ext cx="0" cy="154459"/>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55" name="Conector recto de flecha 54">
              <a:extLst>
                <a:ext uri="{FF2B5EF4-FFF2-40B4-BE49-F238E27FC236}">
                  <a16:creationId xmlns:a16="http://schemas.microsoft.com/office/drawing/2014/main" xmlns="" id="{CDA81AF3-3187-40E5-833B-723EF23D912B}"/>
                </a:ext>
              </a:extLst>
            </p:cNvPr>
            <p:cNvCxnSpPr/>
            <p:nvPr/>
          </p:nvCxnSpPr>
          <p:spPr>
            <a:xfrm>
              <a:off x="5424953" y="1722341"/>
              <a:ext cx="0" cy="180324"/>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56" name="Conector recto de flecha 55">
              <a:extLst>
                <a:ext uri="{FF2B5EF4-FFF2-40B4-BE49-F238E27FC236}">
                  <a16:creationId xmlns:a16="http://schemas.microsoft.com/office/drawing/2014/main" xmlns="" id="{9FAE17CB-857A-48E4-B435-25226FCE59C6}"/>
                </a:ext>
              </a:extLst>
            </p:cNvPr>
            <p:cNvCxnSpPr>
              <a:cxnSpLocks/>
              <a:stCxn id="13" idx="0"/>
            </p:cNvCxnSpPr>
            <p:nvPr/>
          </p:nvCxnSpPr>
          <p:spPr>
            <a:xfrm flipV="1">
              <a:off x="3763668" y="2206858"/>
              <a:ext cx="0" cy="228036"/>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0" name="Conector recto de flecha 59">
              <a:extLst>
                <a:ext uri="{FF2B5EF4-FFF2-40B4-BE49-F238E27FC236}">
                  <a16:creationId xmlns:a16="http://schemas.microsoft.com/office/drawing/2014/main" xmlns="" id="{D852795F-0F89-42A4-84E0-35A28197A08C}"/>
                </a:ext>
              </a:extLst>
            </p:cNvPr>
            <p:cNvCxnSpPr>
              <a:cxnSpLocks/>
            </p:cNvCxnSpPr>
            <p:nvPr/>
          </p:nvCxnSpPr>
          <p:spPr>
            <a:xfrm flipV="1">
              <a:off x="6234356" y="2216995"/>
              <a:ext cx="0" cy="186087"/>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5" name="Conector recto de flecha 64">
              <a:extLst>
                <a:ext uri="{FF2B5EF4-FFF2-40B4-BE49-F238E27FC236}">
                  <a16:creationId xmlns:a16="http://schemas.microsoft.com/office/drawing/2014/main" xmlns="" id="{598A12AB-0939-4C99-B4A9-072005AEB6ED}"/>
                </a:ext>
              </a:extLst>
            </p:cNvPr>
            <p:cNvCxnSpPr>
              <a:cxnSpLocks/>
            </p:cNvCxnSpPr>
            <p:nvPr/>
          </p:nvCxnSpPr>
          <p:spPr>
            <a:xfrm flipV="1">
              <a:off x="8064577" y="2192428"/>
              <a:ext cx="0" cy="186087"/>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grpSp>
      <p:sp>
        <p:nvSpPr>
          <p:cNvPr id="68" name="CuadroTexto 67">
            <a:extLst>
              <a:ext uri="{FF2B5EF4-FFF2-40B4-BE49-F238E27FC236}">
                <a16:creationId xmlns:a16="http://schemas.microsoft.com/office/drawing/2014/main" xmlns="" id="{64826BB1-AC52-4969-B5D1-6B8ACE21473A}"/>
              </a:ext>
            </a:extLst>
          </p:cNvPr>
          <p:cNvSpPr txBox="1"/>
          <p:nvPr/>
        </p:nvSpPr>
        <p:spPr>
          <a:xfrm>
            <a:off x="84830" y="3939334"/>
            <a:ext cx="2385391" cy="338554"/>
          </a:xfrm>
          <a:prstGeom prst="rect">
            <a:avLst/>
          </a:prstGeom>
          <a:noFill/>
        </p:spPr>
        <p:txBody>
          <a:bodyPr wrap="square" rtlCol="0">
            <a:spAutoFit/>
          </a:bodyPr>
          <a:lstStyle/>
          <a:p>
            <a:r>
              <a:rPr lang="es-CL" sz="1600" b="1" dirty="0">
                <a:latin typeface="Arial" panose="020B0604020202020204" pitchFamily="34" charset="0"/>
                <a:cs typeface="Arial" panose="020B0604020202020204" pitchFamily="34" charset="0"/>
              </a:rPr>
              <a:t>Valor C </a:t>
            </a:r>
            <a:r>
              <a:rPr lang="es-CL" sz="1600" b="1" baseline="-25000" dirty="0">
                <a:latin typeface="Arial" panose="020B0604020202020204" pitchFamily="34" charset="0"/>
                <a:cs typeface="Arial" panose="020B0604020202020204" pitchFamily="34" charset="0"/>
              </a:rPr>
              <a:t>D-R</a:t>
            </a:r>
          </a:p>
        </p:txBody>
      </p:sp>
      <p:grpSp>
        <p:nvGrpSpPr>
          <p:cNvPr id="69" name="Grupo 68">
            <a:extLst>
              <a:ext uri="{FF2B5EF4-FFF2-40B4-BE49-F238E27FC236}">
                <a16:creationId xmlns:a16="http://schemas.microsoft.com/office/drawing/2014/main" xmlns="" id="{6E540799-519F-4EB9-834A-42843C2362A0}"/>
              </a:ext>
            </a:extLst>
          </p:cNvPr>
          <p:cNvGrpSpPr/>
          <p:nvPr/>
        </p:nvGrpSpPr>
        <p:grpSpPr>
          <a:xfrm>
            <a:off x="2429801" y="3736549"/>
            <a:ext cx="8219113" cy="2311173"/>
            <a:chOff x="1688281" y="1423710"/>
            <a:chExt cx="8441373" cy="2299402"/>
          </a:xfrm>
        </p:grpSpPr>
        <p:sp>
          <p:nvSpPr>
            <p:cNvPr id="84" name="CuadroTexto 83">
              <a:extLst>
                <a:ext uri="{FF2B5EF4-FFF2-40B4-BE49-F238E27FC236}">
                  <a16:creationId xmlns:a16="http://schemas.microsoft.com/office/drawing/2014/main" xmlns="" id="{BB9253D3-F234-478C-8F5B-74D8BF31E226}"/>
                </a:ext>
              </a:extLst>
            </p:cNvPr>
            <p:cNvSpPr txBox="1"/>
            <p:nvPr/>
          </p:nvSpPr>
          <p:spPr>
            <a:xfrm>
              <a:off x="2291584" y="3261447"/>
              <a:ext cx="1548853" cy="461665"/>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Bandeja </a:t>
              </a:r>
            </a:p>
            <a:p>
              <a:pPr algn="ctr"/>
              <a:r>
                <a:rPr lang="es-CL" sz="1200" b="1" dirty="0">
                  <a:latin typeface="Arial" panose="020B0604020202020204" pitchFamily="34" charset="0"/>
                  <a:cs typeface="Arial" panose="020B0604020202020204" pitchFamily="34" charset="0"/>
                </a:rPr>
                <a:t>0,000</a:t>
              </a:r>
            </a:p>
          </p:txBody>
        </p:sp>
        <p:sp>
          <p:nvSpPr>
            <p:cNvPr id="82" name="CuadroTexto 81">
              <a:extLst>
                <a:ext uri="{FF2B5EF4-FFF2-40B4-BE49-F238E27FC236}">
                  <a16:creationId xmlns:a16="http://schemas.microsoft.com/office/drawing/2014/main" xmlns="" id="{4BE34A84-02B9-4ED4-B5AC-F3CCD5E05104}"/>
                </a:ext>
              </a:extLst>
            </p:cNvPr>
            <p:cNvSpPr txBox="1"/>
            <p:nvPr/>
          </p:nvSpPr>
          <p:spPr>
            <a:xfrm>
              <a:off x="5187430" y="3253990"/>
              <a:ext cx="1735525" cy="459314"/>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Chinguillo</a:t>
              </a:r>
            </a:p>
            <a:p>
              <a:pPr algn="ctr"/>
              <a:r>
                <a:rPr lang="es-CL" sz="1200" b="1" dirty="0">
                  <a:latin typeface="Arial" panose="020B0604020202020204" pitchFamily="34" charset="0"/>
                  <a:cs typeface="Arial" panose="020B0604020202020204" pitchFamily="34" charset="0"/>
                </a:rPr>
                <a:t>1,326 (A)   - 1,833 (I)*</a:t>
              </a:r>
            </a:p>
          </p:txBody>
        </p:sp>
        <p:sp>
          <p:nvSpPr>
            <p:cNvPr id="80" name="CuadroTexto 79">
              <a:extLst>
                <a:ext uri="{FF2B5EF4-FFF2-40B4-BE49-F238E27FC236}">
                  <a16:creationId xmlns:a16="http://schemas.microsoft.com/office/drawing/2014/main" xmlns="" id="{7C1BA799-719A-4504-BFE8-014D3D592A0E}"/>
                </a:ext>
              </a:extLst>
            </p:cNvPr>
            <p:cNvSpPr txBox="1"/>
            <p:nvPr/>
          </p:nvSpPr>
          <p:spPr>
            <a:xfrm>
              <a:off x="7027383" y="3191401"/>
              <a:ext cx="1773566" cy="459314"/>
            </a:xfrm>
            <a:prstGeom prst="rect">
              <a:avLst/>
            </a:prstGeom>
            <a:noFill/>
          </p:spPr>
          <p:txBody>
            <a:bodyPr wrap="square" rtlCol="0">
              <a:spAutoFit/>
            </a:bodyPr>
            <a:lstStyle/>
            <a:p>
              <a:pPr algn="ctr"/>
              <a:r>
                <a:rPr lang="es-CL" sz="1200" b="1" dirty="0" err="1">
                  <a:latin typeface="Arial" panose="020B0604020202020204" pitchFamily="34" charset="0"/>
                  <a:cs typeface="Arial" panose="020B0604020202020204" pitchFamily="34" charset="0"/>
                </a:rPr>
                <a:t>Yoma</a:t>
              </a:r>
              <a:endParaRPr lang="es-CL" sz="1200" b="1" dirty="0">
                <a:latin typeface="Arial" panose="020B0604020202020204" pitchFamily="34" charset="0"/>
                <a:cs typeface="Arial" panose="020B0604020202020204" pitchFamily="34" charset="0"/>
              </a:endParaRPr>
            </a:p>
            <a:p>
              <a:pPr algn="ctr"/>
              <a:r>
                <a:rPr lang="es-CL" sz="1200" b="1" dirty="0">
                  <a:latin typeface="Arial" panose="020B0604020202020204" pitchFamily="34" charset="0"/>
                  <a:cs typeface="Arial" panose="020B0604020202020204" pitchFamily="34" charset="0"/>
                </a:rPr>
                <a:t>1.406 (I) -  1,863 (A)* </a:t>
              </a:r>
            </a:p>
          </p:txBody>
        </p:sp>
        <p:sp>
          <p:nvSpPr>
            <p:cNvPr id="73" name="CuadroTexto 72">
              <a:extLst>
                <a:ext uri="{FF2B5EF4-FFF2-40B4-BE49-F238E27FC236}">
                  <a16:creationId xmlns:a16="http://schemas.microsoft.com/office/drawing/2014/main" xmlns="" id="{A1703702-86E0-468E-A722-05985D15FBFD}"/>
                </a:ext>
              </a:extLst>
            </p:cNvPr>
            <p:cNvSpPr txBox="1"/>
            <p:nvPr/>
          </p:nvSpPr>
          <p:spPr>
            <a:xfrm>
              <a:off x="6236690" y="1423710"/>
              <a:ext cx="1453860" cy="461665"/>
            </a:xfrm>
            <a:prstGeom prst="rect">
              <a:avLst/>
            </a:prstGeom>
            <a:noFill/>
          </p:spPr>
          <p:txBody>
            <a:bodyPr wrap="square" rtlCol="0">
              <a:spAutoFit/>
            </a:bodyPr>
            <a:lstStyle/>
            <a:p>
              <a:r>
                <a:rPr lang="es-CL" sz="1200" b="1" dirty="0">
                  <a:latin typeface="Arial" panose="020B0604020202020204" pitchFamily="34" charset="0"/>
                  <a:cs typeface="Arial" panose="020B0604020202020204" pitchFamily="34" charset="0"/>
                </a:rPr>
                <a:t>Sector Artesanal</a:t>
              </a:r>
            </a:p>
            <a:p>
              <a:pPr algn="ctr"/>
              <a:r>
                <a:rPr lang="es-CL" sz="1200" b="1" dirty="0">
                  <a:latin typeface="Arial" panose="020B0604020202020204" pitchFamily="34" charset="0"/>
                  <a:cs typeface="Arial" panose="020B0604020202020204" pitchFamily="34" charset="0"/>
                </a:rPr>
                <a:t>1,391</a:t>
              </a:r>
            </a:p>
          </p:txBody>
        </p:sp>
        <p:sp>
          <p:nvSpPr>
            <p:cNvPr id="74" name="CuadroTexto 73">
              <a:extLst>
                <a:ext uri="{FF2B5EF4-FFF2-40B4-BE49-F238E27FC236}">
                  <a16:creationId xmlns:a16="http://schemas.microsoft.com/office/drawing/2014/main" xmlns="" id="{F606DFF4-0EE2-4C29-9E6E-922E3FD7FA6C}"/>
                </a:ext>
              </a:extLst>
            </p:cNvPr>
            <p:cNvSpPr txBox="1"/>
            <p:nvPr/>
          </p:nvSpPr>
          <p:spPr>
            <a:xfrm>
              <a:off x="4653021" y="1423710"/>
              <a:ext cx="1655812" cy="461665"/>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Sector Industrial</a:t>
              </a:r>
            </a:p>
            <a:p>
              <a:pPr algn="ctr"/>
              <a:r>
                <a:rPr lang="es-CL" sz="1200" b="1" dirty="0">
                  <a:latin typeface="Arial" panose="020B0604020202020204" pitchFamily="34" charset="0"/>
                  <a:cs typeface="Arial" panose="020B0604020202020204" pitchFamily="34" charset="0"/>
                </a:rPr>
                <a:t>1,117</a:t>
              </a:r>
            </a:p>
          </p:txBody>
        </p:sp>
        <p:sp>
          <p:nvSpPr>
            <p:cNvPr id="75" name="Flecha: hacia la izquierda 74">
              <a:extLst>
                <a:ext uri="{FF2B5EF4-FFF2-40B4-BE49-F238E27FC236}">
                  <a16:creationId xmlns:a16="http://schemas.microsoft.com/office/drawing/2014/main" xmlns="" id="{1B310EBD-AE6B-42AA-84A2-B683A4270A83}"/>
                </a:ext>
              </a:extLst>
            </p:cNvPr>
            <p:cNvSpPr/>
            <p:nvPr/>
          </p:nvSpPr>
          <p:spPr>
            <a:xfrm>
              <a:off x="2062346" y="1837079"/>
              <a:ext cx="6521857" cy="677305"/>
            </a:xfrm>
            <a:prstGeom prst="lef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6" name="Flecha: a la derecha con bandas 75">
              <a:extLst>
                <a:ext uri="{FF2B5EF4-FFF2-40B4-BE49-F238E27FC236}">
                  <a16:creationId xmlns:a16="http://schemas.microsoft.com/office/drawing/2014/main" xmlns="" id="{25B61493-ACF6-49A8-ADB7-80206869216D}"/>
                </a:ext>
              </a:extLst>
            </p:cNvPr>
            <p:cNvSpPr/>
            <p:nvPr/>
          </p:nvSpPr>
          <p:spPr>
            <a:xfrm>
              <a:off x="8610708" y="1831497"/>
              <a:ext cx="798108" cy="682887"/>
            </a:xfrm>
            <a:prstGeom prst="stripedRightArrow">
              <a:avLst/>
            </a:prstGeom>
            <a:gradFill flip="none" rotWithShape="1">
              <a:gsLst>
                <a:gs pos="0">
                  <a:srgbClr val="FF0000"/>
                </a:gs>
                <a:gs pos="85000">
                  <a:schemeClr val="accent1">
                    <a:lumMod val="97000"/>
                    <a:lumOff val="3000"/>
                  </a:schemeClr>
                </a:gs>
                <a:gs pos="100000">
                  <a:schemeClr val="accent1">
                    <a:lumMod val="60000"/>
                    <a:lumOff val="4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7" name="CuadroTexto 76">
              <a:extLst>
                <a:ext uri="{FF2B5EF4-FFF2-40B4-BE49-F238E27FC236}">
                  <a16:creationId xmlns:a16="http://schemas.microsoft.com/office/drawing/2014/main" xmlns="" id="{8496EE9D-F845-4202-89F8-62BE1293EE43}"/>
                </a:ext>
              </a:extLst>
            </p:cNvPr>
            <p:cNvSpPr txBox="1"/>
            <p:nvPr/>
          </p:nvSpPr>
          <p:spPr>
            <a:xfrm>
              <a:off x="1688281" y="2502285"/>
              <a:ext cx="1449873" cy="415498"/>
            </a:xfrm>
            <a:prstGeom prst="rect">
              <a:avLst/>
            </a:prstGeom>
            <a:noFill/>
          </p:spPr>
          <p:txBody>
            <a:bodyPr wrap="square" rtlCol="0">
              <a:spAutoFit/>
            </a:bodyPr>
            <a:lstStyle/>
            <a:p>
              <a:r>
                <a:rPr lang="es-CL" sz="105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MMPP de mayor calidad</a:t>
              </a:r>
            </a:p>
          </p:txBody>
        </p:sp>
        <p:sp>
          <p:nvSpPr>
            <p:cNvPr id="78" name="CuadroTexto 77">
              <a:extLst>
                <a:ext uri="{FF2B5EF4-FFF2-40B4-BE49-F238E27FC236}">
                  <a16:creationId xmlns:a16="http://schemas.microsoft.com/office/drawing/2014/main" xmlns="" id="{FBECAECC-D63E-4810-9A91-1B079FB68E0B}"/>
                </a:ext>
              </a:extLst>
            </p:cNvPr>
            <p:cNvSpPr txBox="1"/>
            <p:nvPr/>
          </p:nvSpPr>
          <p:spPr>
            <a:xfrm>
              <a:off x="8679781" y="1454692"/>
              <a:ext cx="1449873" cy="415498"/>
            </a:xfrm>
            <a:prstGeom prst="rect">
              <a:avLst/>
            </a:prstGeom>
            <a:noFill/>
          </p:spPr>
          <p:txBody>
            <a:bodyPr wrap="square" rtlCol="0">
              <a:spAutoFit/>
            </a:bodyPr>
            <a:lstStyle/>
            <a:p>
              <a:r>
                <a:rPr lang="es-CL" sz="105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MMPP de menor calidad</a:t>
              </a:r>
            </a:p>
          </p:txBody>
        </p:sp>
      </p:grpSp>
      <p:cxnSp>
        <p:nvCxnSpPr>
          <p:cNvPr id="86" name="Conector recto 85">
            <a:extLst>
              <a:ext uri="{FF2B5EF4-FFF2-40B4-BE49-F238E27FC236}">
                <a16:creationId xmlns:a16="http://schemas.microsoft.com/office/drawing/2014/main" xmlns="" id="{3CF5772D-C078-47E0-9DD1-6EEDC64C838F}"/>
              </a:ext>
            </a:extLst>
          </p:cNvPr>
          <p:cNvCxnSpPr>
            <a:cxnSpLocks/>
          </p:cNvCxnSpPr>
          <p:nvPr/>
        </p:nvCxnSpPr>
        <p:spPr>
          <a:xfrm>
            <a:off x="1726581" y="4498139"/>
            <a:ext cx="8220475" cy="1"/>
          </a:xfrm>
          <a:prstGeom prst="line">
            <a:avLst/>
          </a:prstGeom>
        </p:spPr>
        <p:style>
          <a:lnRef idx="3">
            <a:schemeClr val="dk1"/>
          </a:lnRef>
          <a:fillRef idx="0">
            <a:schemeClr val="dk1"/>
          </a:fillRef>
          <a:effectRef idx="2">
            <a:schemeClr val="dk1"/>
          </a:effectRef>
          <a:fontRef idx="minor">
            <a:schemeClr val="tx1"/>
          </a:fontRef>
        </p:style>
      </p:cxnSp>
      <p:sp>
        <p:nvSpPr>
          <p:cNvPr id="87" name="CuadroTexto 86">
            <a:extLst>
              <a:ext uri="{FF2B5EF4-FFF2-40B4-BE49-F238E27FC236}">
                <a16:creationId xmlns:a16="http://schemas.microsoft.com/office/drawing/2014/main" xmlns="" id="{0D876E8D-8B4D-449B-AB70-EEF0C0874D7B}"/>
              </a:ext>
            </a:extLst>
          </p:cNvPr>
          <p:cNvSpPr txBox="1"/>
          <p:nvPr/>
        </p:nvSpPr>
        <p:spPr>
          <a:xfrm>
            <a:off x="1687565" y="4181107"/>
            <a:ext cx="1449873" cy="253916"/>
          </a:xfrm>
          <a:prstGeom prst="rect">
            <a:avLst/>
          </a:prstGeom>
          <a:noFill/>
        </p:spPr>
        <p:txBody>
          <a:bodyPr wrap="square" rtlCol="0">
            <a:spAutoFit/>
          </a:bodyPr>
          <a:lstStyle/>
          <a:p>
            <a:r>
              <a:rPr lang="es-CL"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Sector Pesquero</a:t>
            </a:r>
          </a:p>
        </p:txBody>
      </p:sp>
      <p:sp>
        <p:nvSpPr>
          <p:cNvPr id="88" name="CuadroTexto 87">
            <a:extLst>
              <a:ext uri="{FF2B5EF4-FFF2-40B4-BE49-F238E27FC236}">
                <a16:creationId xmlns:a16="http://schemas.microsoft.com/office/drawing/2014/main" xmlns="" id="{B123E8C2-DD55-4370-8AB5-F4479D760E04}"/>
              </a:ext>
            </a:extLst>
          </p:cNvPr>
          <p:cNvSpPr txBox="1"/>
          <p:nvPr/>
        </p:nvSpPr>
        <p:spPr>
          <a:xfrm>
            <a:off x="1708855" y="4486388"/>
            <a:ext cx="1449873" cy="415498"/>
          </a:xfrm>
          <a:prstGeom prst="rect">
            <a:avLst/>
          </a:prstGeom>
          <a:noFill/>
        </p:spPr>
        <p:txBody>
          <a:bodyPr wrap="square" rtlCol="0">
            <a:spAutoFit/>
          </a:bodyPr>
          <a:lstStyle/>
          <a:p>
            <a:r>
              <a:rPr lang="es-CL"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Métodos de descarga</a:t>
            </a:r>
          </a:p>
        </p:txBody>
      </p:sp>
      <p:cxnSp>
        <p:nvCxnSpPr>
          <p:cNvPr id="89" name="Conector recto 88">
            <a:extLst>
              <a:ext uri="{FF2B5EF4-FFF2-40B4-BE49-F238E27FC236}">
                <a16:creationId xmlns:a16="http://schemas.microsoft.com/office/drawing/2014/main" xmlns="" id="{DFB862D6-7ECA-4BE1-8D6E-9BB311462C62}"/>
              </a:ext>
            </a:extLst>
          </p:cNvPr>
          <p:cNvCxnSpPr>
            <a:cxnSpLocks/>
          </p:cNvCxnSpPr>
          <p:nvPr/>
        </p:nvCxnSpPr>
        <p:spPr>
          <a:xfrm flipV="1">
            <a:off x="324462" y="3624264"/>
            <a:ext cx="11658176" cy="9599"/>
          </a:xfrm>
          <a:prstGeom prst="line">
            <a:avLst/>
          </a:prstGeom>
        </p:spPr>
        <p:style>
          <a:lnRef idx="3">
            <a:schemeClr val="dk1"/>
          </a:lnRef>
          <a:fillRef idx="0">
            <a:schemeClr val="dk1"/>
          </a:fillRef>
          <a:effectRef idx="2">
            <a:schemeClr val="dk1"/>
          </a:effectRef>
          <a:fontRef idx="minor">
            <a:schemeClr val="tx1"/>
          </a:fontRef>
        </p:style>
      </p:cxnSp>
      <p:pic>
        <p:nvPicPr>
          <p:cNvPr id="93" name="Imagen 92">
            <a:extLst>
              <a:ext uri="{FF2B5EF4-FFF2-40B4-BE49-F238E27FC236}">
                <a16:creationId xmlns:a16="http://schemas.microsoft.com/office/drawing/2014/main" xmlns="" id="{A04CC59E-ABB4-4050-9154-8FCAEEF030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4344" y="5078151"/>
            <a:ext cx="1414310" cy="564764"/>
          </a:xfrm>
          <a:prstGeom prst="rect">
            <a:avLst/>
          </a:prstGeom>
        </p:spPr>
      </p:pic>
      <p:pic>
        <p:nvPicPr>
          <p:cNvPr id="95" name="Imagen 94">
            <a:extLst>
              <a:ext uri="{FF2B5EF4-FFF2-40B4-BE49-F238E27FC236}">
                <a16:creationId xmlns:a16="http://schemas.microsoft.com/office/drawing/2014/main" xmlns="" id="{4F0034DE-78A5-48E9-B6A2-8F9201B420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1218" y="5038682"/>
            <a:ext cx="1404304" cy="551974"/>
          </a:xfrm>
          <a:prstGeom prst="rect">
            <a:avLst/>
          </a:prstGeom>
        </p:spPr>
      </p:pic>
      <p:pic>
        <p:nvPicPr>
          <p:cNvPr id="97" name="Imagen 96">
            <a:extLst>
              <a:ext uri="{FF2B5EF4-FFF2-40B4-BE49-F238E27FC236}">
                <a16:creationId xmlns:a16="http://schemas.microsoft.com/office/drawing/2014/main" xmlns="" id="{D49D8632-4936-4773-8224-CEF859043CB3}"/>
              </a:ext>
            </a:extLst>
          </p:cNvPr>
          <p:cNvPicPr>
            <a:picLocks noChangeAspect="1"/>
          </p:cNvPicPr>
          <p:nvPr/>
        </p:nvPicPr>
        <p:blipFill rotWithShape="1">
          <a:blip r:embed="rId8">
            <a:extLst>
              <a:ext uri="{28A0092B-C50C-407E-A947-70E740481C1C}">
                <a14:useLocalDpi xmlns:a14="http://schemas.microsoft.com/office/drawing/2010/main" val="0"/>
              </a:ext>
            </a:extLst>
          </a:blip>
          <a:srcRect b="24259"/>
          <a:stretch/>
        </p:blipFill>
        <p:spPr>
          <a:xfrm>
            <a:off x="7805154" y="5011936"/>
            <a:ext cx="1404304" cy="557380"/>
          </a:xfrm>
          <a:prstGeom prst="rect">
            <a:avLst/>
          </a:prstGeom>
        </p:spPr>
      </p:pic>
      <p:cxnSp>
        <p:nvCxnSpPr>
          <p:cNvPr id="98" name="Conector recto de flecha 97">
            <a:extLst>
              <a:ext uri="{FF2B5EF4-FFF2-40B4-BE49-F238E27FC236}">
                <a16:creationId xmlns:a16="http://schemas.microsoft.com/office/drawing/2014/main" xmlns="" id="{9F1FAAD2-4550-4098-8642-BAC055B602D4}"/>
              </a:ext>
            </a:extLst>
          </p:cNvPr>
          <p:cNvCxnSpPr>
            <a:cxnSpLocks/>
          </p:cNvCxnSpPr>
          <p:nvPr/>
        </p:nvCxnSpPr>
        <p:spPr>
          <a:xfrm flipV="1">
            <a:off x="3332568" y="4694137"/>
            <a:ext cx="0" cy="228036"/>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99" name="Conector recto de flecha 98">
            <a:extLst>
              <a:ext uri="{FF2B5EF4-FFF2-40B4-BE49-F238E27FC236}">
                <a16:creationId xmlns:a16="http://schemas.microsoft.com/office/drawing/2014/main" xmlns="" id="{522A0B39-AF0D-4D15-B794-FBFB7660EB44}"/>
              </a:ext>
            </a:extLst>
          </p:cNvPr>
          <p:cNvCxnSpPr>
            <a:cxnSpLocks/>
          </p:cNvCxnSpPr>
          <p:nvPr/>
        </p:nvCxnSpPr>
        <p:spPr>
          <a:xfrm flipV="1">
            <a:off x="6681732" y="4783900"/>
            <a:ext cx="0" cy="228036"/>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00" name="Conector recto de flecha 99">
            <a:extLst>
              <a:ext uri="{FF2B5EF4-FFF2-40B4-BE49-F238E27FC236}">
                <a16:creationId xmlns:a16="http://schemas.microsoft.com/office/drawing/2014/main" xmlns="" id="{ED018451-23FA-4EAC-ADF7-54159A57D720}"/>
              </a:ext>
            </a:extLst>
          </p:cNvPr>
          <p:cNvCxnSpPr>
            <a:cxnSpLocks/>
          </p:cNvCxnSpPr>
          <p:nvPr/>
        </p:nvCxnSpPr>
        <p:spPr>
          <a:xfrm flipV="1">
            <a:off x="8507306" y="4783900"/>
            <a:ext cx="0" cy="228036"/>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01" name="Conector recto de flecha 100">
            <a:extLst>
              <a:ext uri="{FF2B5EF4-FFF2-40B4-BE49-F238E27FC236}">
                <a16:creationId xmlns:a16="http://schemas.microsoft.com/office/drawing/2014/main" xmlns="" id="{0DBFF0EC-9433-4BC7-BD2E-1516604D1BE4}"/>
              </a:ext>
            </a:extLst>
          </p:cNvPr>
          <p:cNvCxnSpPr>
            <a:cxnSpLocks/>
          </p:cNvCxnSpPr>
          <p:nvPr/>
        </p:nvCxnSpPr>
        <p:spPr>
          <a:xfrm>
            <a:off x="6143241" y="4140472"/>
            <a:ext cx="0" cy="154459"/>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02" name="Conector recto de flecha 101">
            <a:extLst>
              <a:ext uri="{FF2B5EF4-FFF2-40B4-BE49-F238E27FC236}">
                <a16:creationId xmlns:a16="http://schemas.microsoft.com/office/drawing/2014/main" xmlns="" id="{F5B978B0-BA57-4065-89A9-EF64FB7ABEA8}"/>
              </a:ext>
            </a:extLst>
          </p:cNvPr>
          <p:cNvCxnSpPr>
            <a:cxnSpLocks/>
          </p:cNvCxnSpPr>
          <p:nvPr/>
        </p:nvCxnSpPr>
        <p:spPr>
          <a:xfrm>
            <a:off x="7570986" y="4160523"/>
            <a:ext cx="0" cy="154459"/>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03" name="CuadroTexto 102">
            <a:extLst>
              <a:ext uri="{FF2B5EF4-FFF2-40B4-BE49-F238E27FC236}">
                <a16:creationId xmlns:a16="http://schemas.microsoft.com/office/drawing/2014/main" xmlns="" id="{AA5CBF25-0CA1-47FA-9991-96D9C4B1476D}"/>
              </a:ext>
            </a:extLst>
          </p:cNvPr>
          <p:cNvSpPr txBox="1"/>
          <p:nvPr/>
        </p:nvSpPr>
        <p:spPr>
          <a:xfrm>
            <a:off x="-315009" y="6085040"/>
            <a:ext cx="2759464" cy="276999"/>
          </a:xfrm>
          <a:prstGeom prst="rect">
            <a:avLst/>
          </a:prstGeom>
          <a:noFill/>
        </p:spPr>
        <p:txBody>
          <a:bodyPr wrap="square" rtlCol="0">
            <a:spAutoFit/>
          </a:bodyPr>
          <a:lstStyle/>
          <a:p>
            <a:pPr algn="ctr"/>
            <a:r>
              <a:rPr lang="es-CL" sz="1200" dirty="0">
                <a:latin typeface="Arial" panose="020B0604020202020204" pitchFamily="34" charset="0"/>
                <a:cs typeface="Arial" panose="020B0604020202020204" pitchFamily="34" charset="0"/>
              </a:rPr>
              <a:t>* (A) artesanal (I) industrial</a:t>
            </a:r>
          </a:p>
        </p:txBody>
      </p:sp>
    </p:spTree>
    <p:extLst>
      <p:ext uri="{BB962C8B-B14F-4D97-AF65-F5344CB8AC3E}">
        <p14:creationId xmlns:p14="http://schemas.microsoft.com/office/powerpoint/2010/main" val="1174243975"/>
      </p:ext>
    </p:extLst>
  </p:cSld>
  <p:clrMapOvr>
    <a:masterClrMapping/>
  </p:clrMapOvr>
  <p:transition xmlns:p14="http://schemas.microsoft.com/office/powerpoint/2010/mai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ANALISIS COMPARATIVO </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7" name="CuadroTexto 16">
            <a:extLst>
              <a:ext uri="{FF2B5EF4-FFF2-40B4-BE49-F238E27FC236}">
                <a16:creationId xmlns:a16="http://schemas.microsoft.com/office/drawing/2014/main" xmlns="" id="{21A87226-BCDE-4EB7-A0AB-6BEE26AEDC1A}"/>
              </a:ext>
            </a:extLst>
          </p:cNvPr>
          <p:cNvSpPr txBox="1"/>
          <p:nvPr/>
        </p:nvSpPr>
        <p:spPr>
          <a:xfrm>
            <a:off x="647841" y="1076085"/>
            <a:ext cx="11095165" cy="338554"/>
          </a:xfrm>
          <a:prstGeom prst="rect">
            <a:avLst/>
          </a:prstGeom>
          <a:noFill/>
        </p:spPr>
        <p:txBody>
          <a:bodyPr wrap="square" rtlCol="0">
            <a:spAutoFit/>
          </a:bodyPr>
          <a:lstStyle/>
          <a:p>
            <a:pPr algn="r"/>
            <a:r>
              <a:rPr lang="es-CL" sz="1600" b="1" dirty="0">
                <a:latin typeface="Arial" panose="020B0604020202020204" pitchFamily="34" charset="0"/>
                <a:cs typeface="Arial" panose="020B0604020202020204" pitchFamily="34" charset="0"/>
              </a:rPr>
              <a:t>INTERPRETACIÓN RESULTADOS INDICADOR DE CALIDAD MATERIA PRIMA EXTRACCIÓN –DESCARGA (C </a:t>
            </a:r>
            <a:r>
              <a:rPr lang="es-CL" sz="1600" b="1" baseline="-25000" dirty="0">
                <a:latin typeface="Arial" panose="020B0604020202020204" pitchFamily="34" charset="0"/>
                <a:cs typeface="Arial" panose="020B0604020202020204" pitchFamily="34" charset="0"/>
              </a:rPr>
              <a:t>E-D</a:t>
            </a:r>
            <a:r>
              <a:rPr lang="es-CL" sz="1600" b="1" dirty="0">
                <a:latin typeface="Arial" panose="020B0604020202020204" pitchFamily="34" charset="0"/>
                <a:cs typeface="Arial" panose="020B0604020202020204" pitchFamily="34" charset="0"/>
              </a:rPr>
              <a:t>)</a:t>
            </a:r>
          </a:p>
        </p:txBody>
      </p:sp>
      <p:sp>
        <p:nvSpPr>
          <p:cNvPr id="15" name="Rectángulo: esquinas redondeadas 14">
            <a:extLst>
              <a:ext uri="{FF2B5EF4-FFF2-40B4-BE49-F238E27FC236}">
                <a16:creationId xmlns:a16="http://schemas.microsoft.com/office/drawing/2014/main" xmlns="" id="{708450D4-4D0F-4459-900A-82E59CE67098}"/>
              </a:ext>
            </a:extLst>
          </p:cNvPr>
          <p:cNvSpPr/>
          <p:nvPr/>
        </p:nvSpPr>
        <p:spPr>
          <a:xfrm>
            <a:off x="580612" y="1617659"/>
            <a:ext cx="11030776" cy="937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latin typeface="Arial" panose="020B0604020202020204" pitchFamily="34" charset="0"/>
                <a:cs typeface="Arial" panose="020B0604020202020204" pitchFamily="34" charset="0"/>
              </a:rPr>
              <a:t>Método de extracción </a:t>
            </a:r>
            <a:r>
              <a:rPr lang="es-CL" sz="1600" b="1" dirty="0">
                <a:latin typeface="Arial" panose="020B0604020202020204" pitchFamily="34" charset="0"/>
                <a:cs typeface="Arial" panose="020B0604020202020204" pitchFamily="34" charset="0"/>
              </a:rPr>
              <a:t>POTERA </a:t>
            </a:r>
            <a:r>
              <a:rPr lang="es-CL" sz="1600" dirty="0">
                <a:latin typeface="Arial" panose="020B0604020202020204" pitchFamily="34" charset="0"/>
                <a:cs typeface="Arial" panose="020B0604020202020204" pitchFamily="34" charset="0"/>
              </a:rPr>
              <a:t>del sector artesanal, presenta </a:t>
            </a:r>
            <a:r>
              <a:rPr lang="es-CL" sz="1600" b="1" dirty="0">
                <a:latin typeface="Arial" panose="020B0604020202020204" pitchFamily="34" charset="0"/>
                <a:cs typeface="Arial" panose="020B0604020202020204" pitchFamily="34" charset="0"/>
              </a:rPr>
              <a:t>MEJOR CALIDAD DE MATERIA PRIMA </a:t>
            </a:r>
            <a:r>
              <a:rPr lang="es-CL" sz="1600" dirty="0">
                <a:latin typeface="Arial" panose="020B0604020202020204" pitchFamily="34" charset="0"/>
                <a:cs typeface="Arial" panose="020B0604020202020204" pitchFamily="34" charset="0"/>
              </a:rPr>
              <a:t>en el punto de descarga en comparación con cerco/artesanal, cerco/industrial y arrastre de media agua/industrial</a:t>
            </a:r>
          </a:p>
        </p:txBody>
      </p:sp>
      <p:graphicFrame>
        <p:nvGraphicFramePr>
          <p:cNvPr id="26" name="Tabla 25">
            <a:extLst>
              <a:ext uri="{FF2B5EF4-FFF2-40B4-BE49-F238E27FC236}">
                <a16:creationId xmlns:a16="http://schemas.microsoft.com/office/drawing/2014/main" xmlns="" id="{A93175E3-3B2E-4E4E-811B-1AD883C2FFF1}"/>
              </a:ext>
            </a:extLst>
          </p:cNvPr>
          <p:cNvGraphicFramePr>
            <a:graphicFrameLocks noGrp="1"/>
          </p:cNvGraphicFramePr>
          <p:nvPr>
            <p:extLst>
              <p:ext uri="{D42A27DB-BD31-4B8C-83A1-F6EECF244321}">
                <p14:modId xmlns:p14="http://schemas.microsoft.com/office/powerpoint/2010/main" val="506478826"/>
              </p:ext>
            </p:extLst>
          </p:nvPr>
        </p:nvGraphicFramePr>
        <p:xfrm>
          <a:off x="580612" y="2987358"/>
          <a:ext cx="11095166" cy="2765802"/>
        </p:xfrm>
        <a:graphic>
          <a:graphicData uri="http://schemas.openxmlformats.org/drawingml/2006/table">
            <a:tbl>
              <a:tblPr firstRow="1" bandRow="1">
                <a:tableStyleId>{B301B821-A1FF-4177-AEE7-76D212191A09}</a:tableStyleId>
              </a:tblPr>
              <a:tblGrid>
                <a:gridCol w="2522666">
                  <a:extLst>
                    <a:ext uri="{9D8B030D-6E8A-4147-A177-3AD203B41FA5}">
                      <a16:colId xmlns:a16="http://schemas.microsoft.com/office/drawing/2014/main" xmlns="" val="2274613934"/>
                    </a:ext>
                  </a:extLst>
                </a:gridCol>
                <a:gridCol w="2070270">
                  <a:extLst>
                    <a:ext uri="{9D8B030D-6E8A-4147-A177-3AD203B41FA5}">
                      <a16:colId xmlns:a16="http://schemas.microsoft.com/office/drawing/2014/main" xmlns="" val="164551544"/>
                    </a:ext>
                  </a:extLst>
                </a:gridCol>
                <a:gridCol w="6502230">
                  <a:extLst>
                    <a:ext uri="{9D8B030D-6E8A-4147-A177-3AD203B41FA5}">
                      <a16:colId xmlns:a16="http://schemas.microsoft.com/office/drawing/2014/main" xmlns="" val="397255019"/>
                    </a:ext>
                  </a:extLst>
                </a:gridCol>
              </a:tblGrid>
              <a:tr h="383282">
                <a:tc gridSpan="3">
                  <a:txBody>
                    <a:bodyPr/>
                    <a:lstStyle/>
                    <a:p>
                      <a:pPr algn="ctr"/>
                      <a:r>
                        <a:rPr lang="es-CL" sz="1200" b="1" dirty="0"/>
                        <a:t>FACTORES QUE INFLUYEN EN RESULTADO</a:t>
                      </a:r>
                      <a:endParaRPr lang="es-CL" sz="1200" b="1" dirty="0">
                        <a:latin typeface="Arial" panose="020B0604020202020204" pitchFamily="34" charset="0"/>
                        <a:cs typeface="Arial" panose="020B0604020202020204" pitchFamily="34" charset="0"/>
                      </a:endParaRPr>
                    </a:p>
                  </a:txBody>
                  <a:tcPr/>
                </a:tc>
                <a:tc hMerge="1">
                  <a:txBody>
                    <a:bodyPr/>
                    <a:lstStyle/>
                    <a:p>
                      <a:pPr algn="ctr"/>
                      <a:endParaRPr lang="es-CL" sz="1600" dirty="0"/>
                    </a:p>
                  </a:txBody>
                  <a:tcPr/>
                </a:tc>
                <a:tc hMerge="1">
                  <a:txBody>
                    <a:bodyPr/>
                    <a:lstStyle/>
                    <a:p>
                      <a:pPr algn="ctr"/>
                      <a:endParaRPr lang="es-CL" sz="1600" dirty="0"/>
                    </a:p>
                  </a:txBody>
                  <a:tcPr/>
                </a:tc>
                <a:extLst>
                  <a:ext uri="{0D108BD9-81ED-4DB2-BD59-A6C34878D82A}">
                    <a16:rowId xmlns:a16="http://schemas.microsoft.com/office/drawing/2014/main" xmlns="" val="3855277004"/>
                  </a:ext>
                </a:extLst>
              </a:tr>
              <a:tr h="370840">
                <a:tc>
                  <a:txBody>
                    <a:bodyPr/>
                    <a:lstStyle/>
                    <a:p>
                      <a:pPr algn="ctr"/>
                      <a:r>
                        <a:rPr lang="es-CL" sz="1200" b="1" dirty="0"/>
                        <a:t>VARIABLE</a:t>
                      </a:r>
                      <a:endParaRPr lang="es-CL" sz="1200" b="1" dirty="0">
                        <a:latin typeface="Arial" panose="020B0604020202020204" pitchFamily="34" charset="0"/>
                        <a:cs typeface="Arial" panose="020B0604020202020204" pitchFamily="34" charset="0"/>
                      </a:endParaRPr>
                    </a:p>
                  </a:txBody>
                  <a:tcPr/>
                </a:tc>
                <a:tc>
                  <a:txBody>
                    <a:bodyPr/>
                    <a:lstStyle/>
                    <a:p>
                      <a:pPr algn="ctr"/>
                      <a:r>
                        <a:rPr lang="es-CL" sz="1200" b="1" dirty="0"/>
                        <a:t>¿EXISTE DIFERENCIA SIGNIFICATIVA</a:t>
                      </a:r>
                      <a:endParaRPr lang="es-CL" sz="1200" b="1" dirty="0">
                        <a:latin typeface="Arial" panose="020B0604020202020204" pitchFamily="34" charset="0"/>
                        <a:cs typeface="Arial" panose="020B0604020202020204" pitchFamily="34" charset="0"/>
                      </a:endParaRPr>
                    </a:p>
                  </a:txBody>
                  <a:tcPr/>
                </a:tc>
                <a:tc>
                  <a:txBody>
                    <a:bodyPr/>
                    <a:lstStyle/>
                    <a:p>
                      <a:pPr algn="ctr"/>
                      <a:r>
                        <a:rPr lang="es-CL" sz="1200" b="1" dirty="0"/>
                        <a:t>DESCRIPCIÓN RESULTADO</a:t>
                      </a:r>
                      <a:endParaRPr lang="es-CL"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27783441"/>
                  </a:ext>
                </a:extLst>
              </a:tr>
              <a:tr h="370840">
                <a:tc>
                  <a:txBody>
                    <a:bodyPr/>
                    <a:lstStyle/>
                    <a:p>
                      <a:pPr algn="l"/>
                      <a:r>
                        <a:rPr lang="es-CL" sz="1200" dirty="0"/>
                        <a:t>Sector pesquero </a:t>
                      </a:r>
                    </a:p>
                    <a:p>
                      <a:pPr algn="l"/>
                      <a:r>
                        <a:rPr lang="es-CL" sz="1200" dirty="0"/>
                        <a:t>(artesanal /industrial)</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solidFill>
                            <a:srgbClr val="FF0000"/>
                          </a:solidFill>
                        </a:rPr>
                        <a:t>SI</a:t>
                      </a:r>
                      <a:endParaRPr lang="es-CL" sz="1200" dirty="0">
                        <a:solidFill>
                          <a:srgbClr val="FF0000"/>
                        </a:solidFill>
                        <a:latin typeface="Arial" panose="020B0604020202020204" pitchFamily="34" charset="0"/>
                        <a:cs typeface="Arial" panose="020B0604020202020204" pitchFamily="34" charset="0"/>
                      </a:endParaRPr>
                    </a:p>
                  </a:txBody>
                  <a:tcPr/>
                </a:tc>
                <a:tc>
                  <a:txBody>
                    <a:bodyPr/>
                    <a:lstStyle/>
                    <a:p>
                      <a:r>
                        <a:rPr lang="es-CL" sz="1200" dirty="0"/>
                        <a:t>Materia prima procedente del sector artesanal presenta mejor calidad que aquella de origen industrial</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85683304"/>
                  </a:ext>
                </a:extLst>
              </a:tr>
              <a:tr h="370840">
                <a:tc>
                  <a:txBody>
                    <a:bodyPr/>
                    <a:lstStyle/>
                    <a:p>
                      <a:r>
                        <a:rPr lang="es-CL" sz="1200" dirty="0"/>
                        <a:t>Arte de Pesca</a:t>
                      </a:r>
                    </a:p>
                    <a:p>
                      <a:r>
                        <a:rPr lang="es-CL" sz="1200" dirty="0"/>
                        <a:t>(potera / cerco / arrastre de media agua)</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solidFill>
                            <a:srgbClr val="FF0000"/>
                          </a:solidFill>
                        </a:rPr>
                        <a:t>SI</a:t>
                      </a:r>
                      <a:endParaRPr lang="es-CL" sz="1200" dirty="0">
                        <a:solidFill>
                          <a:srgbClr val="FF0000"/>
                        </a:solidFill>
                        <a:latin typeface="Arial" panose="020B0604020202020204" pitchFamily="34" charset="0"/>
                        <a:cs typeface="Arial" panose="020B0604020202020204" pitchFamily="34" charset="0"/>
                      </a:endParaRPr>
                    </a:p>
                  </a:txBody>
                  <a:tcPr/>
                </a:tc>
                <a:tc>
                  <a:txBody>
                    <a:bodyPr/>
                    <a:lstStyle/>
                    <a:p>
                      <a:r>
                        <a:rPr lang="es-CL" sz="1200" dirty="0"/>
                        <a:t>Materia prima capturada con método de extracción POTERA presenta mejor calidad en comparación a los otros métodos de estudio (cerco y arrastre de media agua)</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984441904"/>
                  </a:ext>
                </a:extLst>
              </a:tr>
              <a:tr h="370840">
                <a:tc>
                  <a:txBody>
                    <a:bodyPr/>
                    <a:lstStyle/>
                    <a:p>
                      <a:r>
                        <a:rPr lang="es-CL" sz="1200" dirty="0"/>
                        <a:t>Tiempo almacenamiento a bordo (</a:t>
                      </a:r>
                      <a:r>
                        <a:rPr lang="es-CL" sz="1200" dirty="0" err="1"/>
                        <a:t>hr</a:t>
                      </a:r>
                      <a:r>
                        <a:rPr lang="es-CL" sz="1200" dirty="0"/>
                        <a:t>)</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t>-</a:t>
                      </a:r>
                      <a:endParaRPr lang="es-CL" sz="1200" dirty="0">
                        <a:latin typeface="Arial" panose="020B0604020202020204" pitchFamily="34" charset="0"/>
                        <a:cs typeface="Arial" panose="020B0604020202020204" pitchFamily="34" charset="0"/>
                      </a:endParaRPr>
                    </a:p>
                  </a:txBody>
                  <a:tcPr/>
                </a:tc>
                <a:tc>
                  <a:txBody>
                    <a:bodyPr/>
                    <a:lstStyle/>
                    <a:p>
                      <a:pPr algn="just"/>
                      <a:r>
                        <a:rPr lang="es-CL" sz="1200" dirty="0"/>
                        <a:t>Actividad artesanal ˂ Actividad industrial, asociado a cercanía zona de pesca y autonomía de embarcación</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77667653"/>
                  </a:ext>
                </a:extLst>
              </a:tr>
              <a:tr h="370840">
                <a:tc>
                  <a:txBody>
                    <a:bodyPr/>
                    <a:lstStyle/>
                    <a:p>
                      <a:r>
                        <a:rPr lang="es-CL" sz="1200" dirty="0"/>
                        <a:t>Temperaturas de descarga (°C)</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t>-</a:t>
                      </a:r>
                      <a:endParaRPr lang="es-CL" sz="1200" dirty="0">
                        <a:latin typeface="Arial" panose="020B0604020202020204" pitchFamily="34" charset="0"/>
                        <a:cs typeface="Arial" panose="020B0604020202020204" pitchFamily="34" charset="0"/>
                      </a:endParaRPr>
                    </a:p>
                  </a:txBody>
                  <a:tcPr/>
                </a:tc>
                <a:tc>
                  <a:txBody>
                    <a:bodyPr/>
                    <a:lstStyle/>
                    <a:p>
                      <a:r>
                        <a:rPr lang="es-CL" sz="1200" dirty="0"/>
                        <a:t>Actividad artesanal &gt; Actividad industrial, asociado a método de conservación a bordo</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3001094"/>
                  </a:ext>
                </a:extLst>
              </a:tr>
            </a:tbl>
          </a:graphicData>
        </a:graphic>
      </p:graphicFrame>
      <p:sp>
        <p:nvSpPr>
          <p:cNvPr id="16" name="CuadroTexto 15">
            <a:extLst>
              <a:ext uri="{FF2B5EF4-FFF2-40B4-BE49-F238E27FC236}">
                <a16:creationId xmlns:a16="http://schemas.microsoft.com/office/drawing/2014/main" xmlns="" id="{6A8FC3C3-0A83-4838-80BD-20C76A68A741}"/>
              </a:ext>
            </a:extLst>
          </p:cNvPr>
          <p:cNvSpPr txBox="1"/>
          <p:nvPr/>
        </p:nvSpPr>
        <p:spPr>
          <a:xfrm>
            <a:off x="4764505" y="653589"/>
            <a:ext cx="7314851"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¿EXISTEN DIFERENCIAS SIGNIFICATIVAS?</a:t>
            </a:r>
          </a:p>
        </p:txBody>
      </p:sp>
    </p:spTree>
    <p:extLst>
      <p:ext uri="{BB962C8B-B14F-4D97-AF65-F5344CB8AC3E}">
        <p14:creationId xmlns:p14="http://schemas.microsoft.com/office/powerpoint/2010/main" val="4066531293"/>
      </p:ext>
    </p:extLst>
  </p:cSld>
  <p:clrMapOvr>
    <a:masterClrMapping/>
  </p:clrMapOvr>
  <p:transition xmlns:p14="http://schemas.microsoft.com/office/powerpoint/2010/mai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ANALISIS COMPARATIVO </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7" name="CuadroTexto 16">
            <a:extLst>
              <a:ext uri="{FF2B5EF4-FFF2-40B4-BE49-F238E27FC236}">
                <a16:creationId xmlns:a16="http://schemas.microsoft.com/office/drawing/2014/main" xmlns="" id="{21A87226-BCDE-4EB7-A0AB-6BEE26AEDC1A}"/>
              </a:ext>
            </a:extLst>
          </p:cNvPr>
          <p:cNvSpPr txBox="1"/>
          <p:nvPr/>
        </p:nvSpPr>
        <p:spPr>
          <a:xfrm>
            <a:off x="538144" y="1014920"/>
            <a:ext cx="11115711" cy="338554"/>
          </a:xfrm>
          <a:prstGeom prst="rect">
            <a:avLst/>
          </a:prstGeom>
          <a:noFill/>
        </p:spPr>
        <p:txBody>
          <a:bodyPr wrap="square" rtlCol="0">
            <a:spAutoFit/>
          </a:bodyPr>
          <a:lstStyle/>
          <a:p>
            <a:pPr algn="r"/>
            <a:r>
              <a:rPr lang="es-CL" sz="1600" b="1" dirty="0">
                <a:latin typeface="Arial" panose="020B0604020202020204" pitchFamily="34" charset="0"/>
                <a:cs typeface="Arial" panose="020B0604020202020204" pitchFamily="34" charset="0"/>
              </a:rPr>
              <a:t>INTERPRETACIÓN RESULTADOS INDICADOR DE CALIDAD MATERIA PRIMA DESCARGA - RECEPCIÓN (C </a:t>
            </a:r>
            <a:r>
              <a:rPr lang="es-CL" sz="1600" b="1" baseline="-25000" dirty="0">
                <a:latin typeface="Arial" panose="020B0604020202020204" pitchFamily="34" charset="0"/>
                <a:cs typeface="Arial" panose="020B0604020202020204" pitchFamily="34" charset="0"/>
              </a:rPr>
              <a:t>D-R</a:t>
            </a:r>
            <a:r>
              <a:rPr lang="es-CL" sz="1600" b="1" dirty="0">
                <a:latin typeface="Arial" panose="020B0604020202020204" pitchFamily="34" charset="0"/>
                <a:cs typeface="Arial" panose="020B0604020202020204" pitchFamily="34" charset="0"/>
              </a:rPr>
              <a:t>)</a:t>
            </a:r>
          </a:p>
        </p:txBody>
      </p:sp>
      <p:sp>
        <p:nvSpPr>
          <p:cNvPr id="15" name="Rectángulo: esquinas redondeadas 14">
            <a:extLst>
              <a:ext uri="{FF2B5EF4-FFF2-40B4-BE49-F238E27FC236}">
                <a16:creationId xmlns:a16="http://schemas.microsoft.com/office/drawing/2014/main" xmlns="" id="{708450D4-4D0F-4459-900A-82E59CE67098}"/>
              </a:ext>
            </a:extLst>
          </p:cNvPr>
          <p:cNvSpPr/>
          <p:nvPr/>
        </p:nvSpPr>
        <p:spPr>
          <a:xfrm>
            <a:off x="647840" y="1606242"/>
            <a:ext cx="11095166" cy="947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latin typeface="Arial" panose="020B0604020202020204" pitchFamily="34" charset="0"/>
                <a:cs typeface="Arial" panose="020B0604020202020204" pitchFamily="34" charset="0"/>
              </a:rPr>
              <a:t>Materia prima proveniente del sector </a:t>
            </a:r>
            <a:r>
              <a:rPr lang="es-CL" sz="1600" b="1" dirty="0">
                <a:latin typeface="Arial" panose="020B0604020202020204" pitchFamily="34" charset="0"/>
                <a:cs typeface="Arial" panose="020B0604020202020204" pitchFamily="34" charset="0"/>
              </a:rPr>
              <a:t>INDUSTRIAL</a:t>
            </a:r>
            <a:r>
              <a:rPr lang="es-CL" sz="1600" dirty="0">
                <a:latin typeface="Arial" panose="020B0604020202020204" pitchFamily="34" charset="0"/>
                <a:cs typeface="Arial" panose="020B0604020202020204" pitchFamily="34" charset="0"/>
              </a:rPr>
              <a:t> descargada mediante</a:t>
            </a:r>
            <a:r>
              <a:rPr lang="es-CL" sz="1600" b="1" dirty="0">
                <a:latin typeface="Arial" panose="020B0604020202020204" pitchFamily="34" charset="0"/>
                <a:cs typeface="Arial" panose="020B0604020202020204" pitchFamily="34" charset="0"/>
              </a:rPr>
              <a:t> BANDEJAS</a:t>
            </a:r>
            <a:r>
              <a:rPr lang="es-CL" sz="1600" dirty="0">
                <a:latin typeface="Arial" panose="020B0604020202020204" pitchFamily="34" charset="0"/>
                <a:cs typeface="Arial" panose="020B0604020202020204" pitchFamily="34" charset="0"/>
              </a:rPr>
              <a:t>, presenta </a:t>
            </a:r>
            <a:r>
              <a:rPr lang="es-CL" sz="1600" b="1" dirty="0">
                <a:latin typeface="Arial" panose="020B0604020202020204" pitchFamily="34" charset="0"/>
                <a:cs typeface="Arial" panose="020B0604020202020204" pitchFamily="34" charset="0"/>
              </a:rPr>
              <a:t>MEJOR CALIDAD </a:t>
            </a:r>
            <a:r>
              <a:rPr lang="es-CL" sz="1600" dirty="0">
                <a:latin typeface="Arial" panose="020B0604020202020204" pitchFamily="34" charset="0"/>
                <a:cs typeface="Arial" panose="020B0604020202020204" pitchFamily="34" charset="0"/>
              </a:rPr>
              <a:t>que aquellas de origen artesanal e industrial  cuyos métodos de descarga son chinguillo o </a:t>
            </a:r>
            <a:r>
              <a:rPr lang="es-CL" sz="1600" dirty="0" err="1">
                <a:latin typeface="Arial" panose="020B0604020202020204" pitchFamily="34" charset="0"/>
                <a:cs typeface="Arial" panose="020B0604020202020204" pitchFamily="34" charset="0"/>
              </a:rPr>
              <a:t>yoma</a:t>
            </a:r>
            <a:r>
              <a:rPr lang="es-CL" sz="1600" dirty="0">
                <a:latin typeface="Arial" panose="020B0604020202020204" pitchFamily="34" charset="0"/>
                <a:cs typeface="Arial" panose="020B0604020202020204" pitchFamily="34" charset="0"/>
              </a:rPr>
              <a:t> (succión al vacío) </a:t>
            </a:r>
          </a:p>
        </p:txBody>
      </p:sp>
      <p:graphicFrame>
        <p:nvGraphicFramePr>
          <p:cNvPr id="26" name="Tabla 25">
            <a:extLst>
              <a:ext uri="{FF2B5EF4-FFF2-40B4-BE49-F238E27FC236}">
                <a16:creationId xmlns:a16="http://schemas.microsoft.com/office/drawing/2014/main" xmlns="" id="{A93175E3-3B2E-4E4E-811B-1AD883C2FFF1}"/>
              </a:ext>
            </a:extLst>
          </p:cNvPr>
          <p:cNvGraphicFramePr>
            <a:graphicFrameLocks noGrp="1"/>
          </p:cNvGraphicFramePr>
          <p:nvPr>
            <p:extLst>
              <p:ext uri="{D42A27DB-BD31-4B8C-83A1-F6EECF244321}">
                <p14:modId xmlns:p14="http://schemas.microsoft.com/office/powerpoint/2010/main" val="1567872040"/>
              </p:ext>
            </p:extLst>
          </p:nvPr>
        </p:nvGraphicFramePr>
        <p:xfrm>
          <a:off x="647840" y="3098472"/>
          <a:ext cx="11095166" cy="2852162"/>
        </p:xfrm>
        <a:graphic>
          <a:graphicData uri="http://schemas.openxmlformats.org/drawingml/2006/table">
            <a:tbl>
              <a:tblPr firstRow="1" bandRow="1">
                <a:tableStyleId>{B301B821-A1FF-4177-AEE7-76D212191A09}</a:tableStyleId>
              </a:tblPr>
              <a:tblGrid>
                <a:gridCol w="2522666">
                  <a:extLst>
                    <a:ext uri="{9D8B030D-6E8A-4147-A177-3AD203B41FA5}">
                      <a16:colId xmlns:a16="http://schemas.microsoft.com/office/drawing/2014/main" xmlns="" val="2274613934"/>
                    </a:ext>
                  </a:extLst>
                </a:gridCol>
                <a:gridCol w="1994070">
                  <a:extLst>
                    <a:ext uri="{9D8B030D-6E8A-4147-A177-3AD203B41FA5}">
                      <a16:colId xmlns:a16="http://schemas.microsoft.com/office/drawing/2014/main" xmlns="" val="164551544"/>
                    </a:ext>
                  </a:extLst>
                </a:gridCol>
                <a:gridCol w="6578430">
                  <a:extLst>
                    <a:ext uri="{9D8B030D-6E8A-4147-A177-3AD203B41FA5}">
                      <a16:colId xmlns:a16="http://schemas.microsoft.com/office/drawing/2014/main" xmlns="" val="397255019"/>
                    </a:ext>
                  </a:extLst>
                </a:gridCol>
              </a:tblGrid>
              <a:tr h="383282">
                <a:tc gridSpan="3">
                  <a:txBody>
                    <a:bodyPr/>
                    <a:lstStyle/>
                    <a:p>
                      <a:pPr algn="ctr"/>
                      <a:r>
                        <a:rPr lang="es-CL" sz="1200" b="1" dirty="0"/>
                        <a:t>FACTORES QUE INFLUYEN EN RESULTADO</a:t>
                      </a:r>
                      <a:endParaRPr lang="es-CL" sz="1200" b="1" dirty="0">
                        <a:latin typeface="Arial" panose="020B0604020202020204" pitchFamily="34" charset="0"/>
                        <a:cs typeface="Arial" panose="020B0604020202020204" pitchFamily="34" charset="0"/>
                      </a:endParaRPr>
                    </a:p>
                  </a:txBody>
                  <a:tcPr/>
                </a:tc>
                <a:tc hMerge="1">
                  <a:txBody>
                    <a:bodyPr/>
                    <a:lstStyle/>
                    <a:p>
                      <a:pPr algn="ctr"/>
                      <a:endParaRPr lang="es-CL" sz="1600" dirty="0"/>
                    </a:p>
                  </a:txBody>
                  <a:tcPr/>
                </a:tc>
                <a:tc hMerge="1">
                  <a:txBody>
                    <a:bodyPr/>
                    <a:lstStyle/>
                    <a:p>
                      <a:pPr algn="ctr"/>
                      <a:endParaRPr lang="es-CL" sz="1600" dirty="0"/>
                    </a:p>
                  </a:txBody>
                  <a:tcPr/>
                </a:tc>
                <a:extLst>
                  <a:ext uri="{0D108BD9-81ED-4DB2-BD59-A6C34878D82A}">
                    <a16:rowId xmlns:a16="http://schemas.microsoft.com/office/drawing/2014/main" xmlns="" val="3855277004"/>
                  </a:ext>
                </a:extLst>
              </a:tr>
              <a:tr h="370840">
                <a:tc>
                  <a:txBody>
                    <a:bodyPr/>
                    <a:lstStyle/>
                    <a:p>
                      <a:pPr algn="ctr"/>
                      <a:r>
                        <a:rPr lang="es-CL" sz="1200" b="1" dirty="0"/>
                        <a:t>VARIABLE</a:t>
                      </a:r>
                      <a:endParaRPr lang="es-CL" sz="1200" b="1" dirty="0">
                        <a:latin typeface="Arial" panose="020B0604020202020204" pitchFamily="34" charset="0"/>
                        <a:cs typeface="Arial" panose="020B0604020202020204" pitchFamily="34" charset="0"/>
                      </a:endParaRPr>
                    </a:p>
                  </a:txBody>
                  <a:tcPr/>
                </a:tc>
                <a:tc>
                  <a:txBody>
                    <a:bodyPr/>
                    <a:lstStyle/>
                    <a:p>
                      <a:pPr algn="ctr"/>
                      <a:r>
                        <a:rPr lang="es-CL" sz="1200" b="1" dirty="0"/>
                        <a:t>¿EXISTE DIFERENCIA SIGNIFICATIVA</a:t>
                      </a:r>
                      <a:endParaRPr lang="es-CL" sz="1200" b="1" dirty="0">
                        <a:latin typeface="Arial" panose="020B0604020202020204" pitchFamily="34" charset="0"/>
                        <a:cs typeface="Arial" panose="020B0604020202020204" pitchFamily="34" charset="0"/>
                      </a:endParaRPr>
                    </a:p>
                  </a:txBody>
                  <a:tcPr/>
                </a:tc>
                <a:tc>
                  <a:txBody>
                    <a:bodyPr/>
                    <a:lstStyle/>
                    <a:p>
                      <a:pPr algn="ctr"/>
                      <a:r>
                        <a:rPr lang="es-CL" sz="1200" b="1" dirty="0"/>
                        <a:t>DESCRIPCIÓN RESULTADO</a:t>
                      </a:r>
                      <a:endParaRPr lang="es-CL"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27783441"/>
                  </a:ext>
                </a:extLst>
              </a:tr>
              <a:tr h="370840">
                <a:tc>
                  <a:txBody>
                    <a:bodyPr/>
                    <a:lstStyle/>
                    <a:p>
                      <a:pPr algn="l"/>
                      <a:r>
                        <a:rPr lang="es-CL" sz="1200" dirty="0"/>
                        <a:t>Sector pesquero </a:t>
                      </a:r>
                    </a:p>
                    <a:p>
                      <a:pPr algn="l"/>
                      <a:r>
                        <a:rPr lang="es-CL" sz="1200" dirty="0"/>
                        <a:t>(artesanal / industrial)</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solidFill>
                            <a:srgbClr val="FF0000"/>
                          </a:solidFill>
                        </a:rPr>
                        <a:t>SI</a:t>
                      </a:r>
                      <a:endParaRPr lang="es-CL" sz="1200" dirty="0">
                        <a:solidFill>
                          <a:srgbClr val="FF0000"/>
                        </a:solidFill>
                        <a:latin typeface="Arial" panose="020B0604020202020204" pitchFamily="34" charset="0"/>
                        <a:cs typeface="Arial" panose="020B0604020202020204" pitchFamily="34" charset="0"/>
                      </a:endParaRPr>
                    </a:p>
                  </a:txBody>
                  <a:tcPr/>
                </a:tc>
                <a:tc>
                  <a:txBody>
                    <a:bodyPr/>
                    <a:lstStyle/>
                    <a:p>
                      <a:r>
                        <a:rPr lang="es-CL" sz="1200" dirty="0"/>
                        <a:t>Materia prima que ingresa a planta procedente del sector industrial presenta mejor calidad que aquella de origen artesanal</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85683304"/>
                  </a:ext>
                </a:extLst>
              </a:tr>
              <a:tr h="370840">
                <a:tc>
                  <a:txBody>
                    <a:bodyPr/>
                    <a:lstStyle/>
                    <a:p>
                      <a:r>
                        <a:rPr lang="es-CL" sz="1200" dirty="0"/>
                        <a:t>Métodos de descarga</a:t>
                      </a:r>
                    </a:p>
                    <a:p>
                      <a:r>
                        <a:rPr lang="es-CL" sz="1200" dirty="0"/>
                        <a:t>(bandeja, chinguillo, succión al vacío-</a:t>
                      </a:r>
                      <a:r>
                        <a:rPr lang="es-CL" sz="1200" dirty="0" err="1"/>
                        <a:t>yoma</a:t>
                      </a:r>
                      <a:r>
                        <a:rPr lang="es-CL" sz="1200" dirty="0"/>
                        <a:t>)</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solidFill>
                            <a:srgbClr val="FF0000"/>
                          </a:solidFill>
                        </a:rPr>
                        <a:t>SI</a:t>
                      </a:r>
                      <a:endParaRPr lang="es-CL" sz="1200" dirty="0">
                        <a:solidFill>
                          <a:srgbClr val="FF0000"/>
                        </a:solidFill>
                        <a:latin typeface="Arial" panose="020B0604020202020204" pitchFamily="34" charset="0"/>
                        <a:cs typeface="Arial" panose="020B0604020202020204" pitchFamily="34" charset="0"/>
                      </a:endParaRPr>
                    </a:p>
                  </a:txBody>
                  <a:tcPr/>
                </a:tc>
                <a:tc>
                  <a:txBody>
                    <a:bodyPr/>
                    <a:lstStyle/>
                    <a:p>
                      <a:r>
                        <a:rPr lang="es-CL" sz="1200" dirty="0"/>
                        <a:t>La materia prima que se mantiene a bordo y descarga en bandeja presenta mejor calidad, dado que se asocia a un menor daño mecánico  (Nota: este método de descarga sólo fue observado en el sector industrial)</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984441904"/>
                  </a:ext>
                </a:extLst>
              </a:tr>
              <a:tr h="370840">
                <a:tc>
                  <a:txBody>
                    <a:bodyPr/>
                    <a:lstStyle/>
                    <a:p>
                      <a:r>
                        <a:rPr lang="es-CL" sz="1200" dirty="0"/>
                        <a:t>Tiempo de traslado (</a:t>
                      </a:r>
                      <a:r>
                        <a:rPr lang="es-CL" sz="1200" dirty="0" err="1"/>
                        <a:t>hr</a:t>
                      </a:r>
                      <a:r>
                        <a:rPr lang="es-CL" sz="1200" dirty="0"/>
                        <a:t>)</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solidFill>
                            <a:srgbClr val="FF0000"/>
                          </a:solidFill>
                        </a:rPr>
                        <a:t>SI</a:t>
                      </a:r>
                      <a:endParaRPr lang="es-CL" sz="12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s-CL" sz="1200" dirty="0"/>
                        <a:t>Asociado al lapsus de tiempo entre localidad de origen (punto de descarga) y destino (planta de proceso), puede ser dentro o fuera de las regiones.</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77667653"/>
                  </a:ext>
                </a:extLst>
              </a:tr>
              <a:tr h="370840">
                <a:tc>
                  <a:txBody>
                    <a:bodyPr/>
                    <a:lstStyle/>
                    <a:p>
                      <a:r>
                        <a:rPr lang="es-CL" sz="1200" dirty="0"/>
                        <a:t>Temperaturas de recepción (°C)</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solidFill>
                            <a:srgbClr val="FF0000"/>
                          </a:solidFill>
                        </a:rPr>
                        <a:t>SI</a:t>
                      </a:r>
                    </a:p>
                    <a:p>
                      <a:pPr algn="ctr"/>
                      <a:endParaRPr lang="es-CL" sz="1200" dirty="0">
                        <a:solidFill>
                          <a:srgbClr val="FF0000"/>
                        </a:solidFill>
                        <a:latin typeface="Arial" panose="020B0604020202020204" pitchFamily="34" charset="0"/>
                        <a:cs typeface="Arial" panose="020B0604020202020204" pitchFamily="34" charset="0"/>
                      </a:endParaRPr>
                    </a:p>
                  </a:txBody>
                  <a:tcPr/>
                </a:tc>
                <a:tc>
                  <a:txBody>
                    <a:bodyPr/>
                    <a:lstStyle/>
                    <a:p>
                      <a:r>
                        <a:rPr lang="es-CL" sz="1200" dirty="0"/>
                        <a:t>Asociado a métodos de almacenamiento y conservación a bordo de embarcación y transporte</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3001094"/>
                  </a:ext>
                </a:extLst>
              </a:tr>
            </a:tbl>
          </a:graphicData>
        </a:graphic>
      </p:graphicFrame>
      <p:sp>
        <p:nvSpPr>
          <p:cNvPr id="16" name="CuadroTexto 15">
            <a:extLst>
              <a:ext uri="{FF2B5EF4-FFF2-40B4-BE49-F238E27FC236}">
                <a16:creationId xmlns:a16="http://schemas.microsoft.com/office/drawing/2014/main" xmlns="" id="{F2617FE9-BA83-4BA7-A1F1-273279A46A40}"/>
              </a:ext>
            </a:extLst>
          </p:cNvPr>
          <p:cNvSpPr txBox="1"/>
          <p:nvPr/>
        </p:nvSpPr>
        <p:spPr>
          <a:xfrm>
            <a:off x="4764505" y="653589"/>
            <a:ext cx="7314851"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¿EXISTEN DIFERENCIAS SIGNIFICATIVAS?</a:t>
            </a:r>
          </a:p>
        </p:txBody>
      </p:sp>
    </p:spTree>
    <p:extLst>
      <p:ext uri="{BB962C8B-B14F-4D97-AF65-F5344CB8AC3E}">
        <p14:creationId xmlns:p14="http://schemas.microsoft.com/office/powerpoint/2010/main" val="279282079"/>
      </p:ext>
    </p:extLst>
  </p:cSld>
  <p:clrMapOvr>
    <a:masterClrMapping/>
  </p:clrMapOvr>
  <p:transition xmlns:p14="http://schemas.microsoft.com/office/powerpoint/2010/mai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ANALISIS COMPARATIVO </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7" name="CuadroTexto 16">
            <a:extLst>
              <a:ext uri="{FF2B5EF4-FFF2-40B4-BE49-F238E27FC236}">
                <a16:creationId xmlns:a16="http://schemas.microsoft.com/office/drawing/2014/main" xmlns="" id="{21A87226-BCDE-4EB7-A0AB-6BEE26AEDC1A}"/>
              </a:ext>
            </a:extLst>
          </p:cNvPr>
          <p:cNvSpPr txBox="1"/>
          <p:nvPr/>
        </p:nvSpPr>
        <p:spPr>
          <a:xfrm>
            <a:off x="-502034" y="1075813"/>
            <a:ext cx="9823834" cy="338554"/>
          </a:xfrm>
          <a:prstGeom prst="rect">
            <a:avLst/>
          </a:prstGeom>
          <a:noFill/>
        </p:spPr>
        <p:txBody>
          <a:bodyPr wrap="square" rtlCol="0">
            <a:spAutoFit/>
          </a:bodyPr>
          <a:lstStyle/>
          <a:p>
            <a:pPr algn="r"/>
            <a:r>
              <a:rPr lang="es-CL" sz="1600" b="1" dirty="0">
                <a:latin typeface="Arial" panose="020B0604020202020204" pitchFamily="34" charset="0"/>
                <a:cs typeface="Arial" panose="020B0604020202020204" pitchFamily="34" charset="0"/>
              </a:rPr>
              <a:t>INTERPRETACIÓN RESULTADOS INDICADOR DE CALIDAD MATERIA PRIMA TOTAL (ICT)</a:t>
            </a:r>
          </a:p>
        </p:txBody>
      </p:sp>
      <p:sp>
        <p:nvSpPr>
          <p:cNvPr id="15" name="Rectángulo: esquinas redondeadas 14">
            <a:extLst>
              <a:ext uri="{FF2B5EF4-FFF2-40B4-BE49-F238E27FC236}">
                <a16:creationId xmlns:a16="http://schemas.microsoft.com/office/drawing/2014/main" xmlns="" id="{708450D4-4D0F-4459-900A-82E59CE67098}"/>
              </a:ext>
            </a:extLst>
          </p:cNvPr>
          <p:cNvSpPr/>
          <p:nvPr/>
        </p:nvSpPr>
        <p:spPr>
          <a:xfrm>
            <a:off x="523400" y="1807628"/>
            <a:ext cx="11145199" cy="1019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latin typeface="Arial" panose="020B0604020202020204" pitchFamily="34" charset="0"/>
                <a:cs typeface="Arial" panose="020B0604020202020204" pitchFamily="34" charset="0"/>
              </a:rPr>
              <a:t>Materia prima  de origen </a:t>
            </a:r>
            <a:r>
              <a:rPr lang="es-CL" sz="1600" b="1" dirty="0">
                <a:latin typeface="Arial" panose="020B0604020202020204" pitchFamily="34" charset="0"/>
                <a:cs typeface="Arial" panose="020B0604020202020204" pitchFamily="34" charset="0"/>
              </a:rPr>
              <a:t>INDUSTRIAL  (arrastre de media agua) </a:t>
            </a:r>
            <a:r>
              <a:rPr lang="es-CL" sz="1600" dirty="0">
                <a:latin typeface="Arial" panose="020B0604020202020204" pitchFamily="34" charset="0"/>
                <a:cs typeface="Arial" panose="020B0604020202020204" pitchFamily="34" charset="0"/>
              </a:rPr>
              <a:t>descargada mediante </a:t>
            </a:r>
            <a:r>
              <a:rPr lang="es-CL" sz="1600" b="1" dirty="0">
                <a:latin typeface="Arial" panose="020B0604020202020204" pitchFamily="34" charset="0"/>
                <a:cs typeface="Arial" panose="020B0604020202020204" pitchFamily="34" charset="0"/>
              </a:rPr>
              <a:t>BANDEJAS</a:t>
            </a:r>
            <a:r>
              <a:rPr lang="es-CL" sz="1600" dirty="0">
                <a:latin typeface="Arial" panose="020B0604020202020204" pitchFamily="34" charset="0"/>
                <a:cs typeface="Arial" panose="020B0604020202020204" pitchFamily="34" charset="0"/>
              </a:rPr>
              <a:t> posee </a:t>
            </a:r>
            <a:r>
              <a:rPr lang="es-CL" sz="1600" b="1" dirty="0">
                <a:latin typeface="Arial" panose="020B0604020202020204" pitchFamily="34" charset="0"/>
                <a:cs typeface="Arial" panose="020B0604020202020204" pitchFamily="34" charset="0"/>
              </a:rPr>
              <a:t>MEJOR CALIDAD </a:t>
            </a:r>
            <a:r>
              <a:rPr lang="es-CL" sz="1600" dirty="0">
                <a:latin typeface="Arial" panose="020B0604020202020204" pitchFamily="34" charset="0"/>
                <a:cs typeface="Arial" panose="020B0604020202020204" pitchFamily="34" charset="0"/>
              </a:rPr>
              <a:t>que aquellas extraídas y desembarcadas por otras artes de pesca y métodos de descarga</a:t>
            </a:r>
          </a:p>
        </p:txBody>
      </p:sp>
      <p:graphicFrame>
        <p:nvGraphicFramePr>
          <p:cNvPr id="26" name="Tabla 25">
            <a:extLst>
              <a:ext uri="{FF2B5EF4-FFF2-40B4-BE49-F238E27FC236}">
                <a16:creationId xmlns:a16="http://schemas.microsoft.com/office/drawing/2014/main" xmlns="" id="{A93175E3-3B2E-4E4E-811B-1AD883C2FFF1}"/>
              </a:ext>
            </a:extLst>
          </p:cNvPr>
          <p:cNvGraphicFramePr>
            <a:graphicFrameLocks noGrp="1"/>
          </p:cNvGraphicFramePr>
          <p:nvPr>
            <p:extLst>
              <p:ext uri="{D42A27DB-BD31-4B8C-83A1-F6EECF244321}">
                <p14:modId xmlns:p14="http://schemas.microsoft.com/office/powerpoint/2010/main" val="3714768240"/>
              </p:ext>
            </p:extLst>
          </p:nvPr>
        </p:nvGraphicFramePr>
        <p:xfrm>
          <a:off x="573433" y="3289888"/>
          <a:ext cx="11095166" cy="2394962"/>
        </p:xfrm>
        <a:graphic>
          <a:graphicData uri="http://schemas.openxmlformats.org/drawingml/2006/table">
            <a:tbl>
              <a:tblPr firstRow="1" bandRow="1">
                <a:tableStyleId>{B301B821-A1FF-4177-AEE7-76D212191A09}</a:tableStyleId>
              </a:tblPr>
              <a:tblGrid>
                <a:gridCol w="2522666">
                  <a:extLst>
                    <a:ext uri="{9D8B030D-6E8A-4147-A177-3AD203B41FA5}">
                      <a16:colId xmlns:a16="http://schemas.microsoft.com/office/drawing/2014/main" xmlns="" val="2274613934"/>
                    </a:ext>
                  </a:extLst>
                </a:gridCol>
                <a:gridCol w="1994070">
                  <a:extLst>
                    <a:ext uri="{9D8B030D-6E8A-4147-A177-3AD203B41FA5}">
                      <a16:colId xmlns:a16="http://schemas.microsoft.com/office/drawing/2014/main" xmlns="" val="164551544"/>
                    </a:ext>
                  </a:extLst>
                </a:gridCol>
                <a:gridCol w="6578430">
                  <a:extLst>
                    <a:ext uri="{9D8B030D-6E8A-4147-A177-3AD203B41FA5}">
                      <a16:colId xmlns:a16="http://schemas.microsoft.com/office/drawing/2014/main" xmlns="" val="397255019"/>
                    </a:ext>
                  </a:extLst>
                </a:gridCol>
              </a:tblGrid>
              <a:tr h="383282">
                <a:tc gridSpan="3">
                  <a:txBody>
                    <a:bodyPr/>
                    <a:lstStyle/>
                    <a:p>
                      <a:pPr algn="ctr"/>
                      <a:r>
                        <a:rPr lang="es-CL" sz="1200" b="1" dirty="0"/>
                        <a:t>FACTORES QUE INFLUYEN EN RESULTADO</a:t>
                      </a:r>
                      <a:endParaRPr lang="es-CL" sz="1200" b="1" dirty="0">
                        <a:latin typeface="Arial" panose="020B0604020202020204" pitchFamily="34" charset="0"/>
                        <a:cs typeface="Arial" panose="020B0604020202020204" pitchFamily="34" charset="0"/>
                      </a:endParaRPr>
                    </a:p>
                  </a:txBody>
                  <a:tcPr/>
                </a:tc>
                <a:tc hMerge="1">
                  <a:txBody>
                    <a:bodyPr/>
                    <a:lstStyle/>
                    <a:p>
                      <a:pPr algn="ctr"/>
                      <a:endParaRPr lang="es-CL" sz="1600" dirty="0"/>
                    </a:p>
                  </a:txBody>
                  <a:tcPr/>
                </a:tc>
                <a:tc hMerge="1">
                  <a:txBody>
                    <a:bodyPr/>
                    <a:lstStyle/>
                    <a:p>
                      <a:pPr algn="ctr"/>
                      <a:endParaRPr lang="es-CL" sz="1600" dirty="0"/>
                    </a:p>
                  </a:txBody>
                  <a:tcPr/>
                </a:tc>
                <a:extLst>
                  <a:ext uri="{0D108BD9-81ED-4DB2-BD59-A6C34878D82A}">
                    <a16:rowId xmlns:a16="http://schemas.microsoft.com/office/drawing/2014/main" xmlns="" val="3855277004"/>
                  </a:ext>
                </a:extLst>
              </a:tr>
              <a:tr h="370840">
                <a:tc>
                  <a:txBody>
                    <a:bodyPr/>
                    <a:lstStyle/>
                    <a:p>
                      <a:pPr algn="ctr"/>
                      <a:r>
                        <a:rPr lang="es-CL" sz="1200" b="1" dirty="0"/>
                        <a:t>VARIABLE</a:t>
                      </a:r>
                      <a:endParaRPr lang="es-CL" sz="1200" b="1" dirty="0">
                        <a:latin typeface="Arial" panose="020B0604020202020204" pitchFamily="34" charset="0"/>
                        <a:cs typeface="Arial" panose="020B0604020202020204" pitchFamily="34" charset="0"/>
                      </a:endParaRPr>
                    </a:p>
                  </a:txBody>
                  <a:tcPr/>
                </a:tc>
                <a:tc>
                  <a:txBody>
                    <a:bodyPr/>
                    <a:lstStyle/>
                    <a:p>
                      <a:pPr algn="ctr"/>
                      <a:r>
                        <a:rPr lang="es-CL" sz="1200" b="1" dirty="0"/>
                        <a:t>¿EXISTE DIFERENCIA SIGNIFICATIVA</a:t>
                      </a:r>
                      <a:endParaRPr lang="es-CL" sz="1200" b="1" dirty="0">
                        <a:latin typeface="Arial" panose="020B0604020202020204" pitchFamily="34" charset="0"/>
                        <a:cs typeface="Arial" panose="020B0604020202020204" pitchFamily="34" charset="0"/>
                      </a:endParaRPr>
                    </a:p>
                  </a:txBody>
                  <a:tcPr/>
                </a:tc>
                <a:tc>
                  <a:txBody>
                    <a:bodyPr/>
                    <a:lstStyle/>
                    <a:p>
                      <a:pPr algn="ctr"/>
                      <a:r>
                        <a:rPr lang="es-CL" sz="1200" b="1" dirty="0"/>
                        <a:t>DESCRIPCIÓN RESULTADO</a:t>
                      </a:r>
                      <a:endParaRPr lang="es-CL"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27783441"/>
                  </a:ext>
                </a:extLst>
              </a:tr>
              <a:tr h="370840">
                <a:tc>
                  <a:txBody>
                    <a:bodyPr/>
                    <a:lstStyle/>
                    <a:p>
                      <a:pPr algn="l"/>
                      <a:r>
                        <a:rPr lang="es-CL" sz="1200" dirty="0"/>
                        <a:t>Sector pesquero </a:t>
                      </a:r>
                    </a:p>
                    <a:p>
                      <a:pPr algn="l"/>
                      <a:r>
                        <a:rPr lang="es-CL" sz="1200" dirty="0"/>
                        <a:t>(artesanal /industrial)</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t>NO</a:t>
                      </a:r>
                      <a:endParaRPr lang="es-CL" sz="1200" dirty="0">
                        <a:latin typeface="Arial" panose="020B0604020202020204" pitchFamily="34" charset="0"/>
                        <a:cs typeface="Arial" panose="020B0604020202020204" pitchFamily="34" charset="0"/>
                      </a:endParaRPr>
                    </a:p>
                  </a:txBody>
                  <a:tcPr/>
                </a:tc>
                <a:tc>
                  <a:txBody>
                    <a:bodyPr/>
                    <a:lstStyle/>
                    <a:p>
                      <a:r>
                        <a:rPr lang="es-CL" sz="1200" dirty="0"/>
                        <a:t>Considerando desde extracción de la materia prima a recepción en planta, NO existe diferencia significativa en la calidad del recurso cuyo origen es artesanal o industrial</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85683304"/>
                  </a:ext>
                </a:extLst>
              </a:tr>
              <a:tr h="370840">
                <a:tc>
                  <a:txBody>
                    <a:bodyPr/>
                    <a:lstStyle/>
                    <a:p>
                      <a:r>
                        <a:rPr lang="es-CL" sz="1200" dirty="0"/>
                        <a:t>Combinación artes de pesca/ métodos de descarga</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solidFill>
                            <a:srgbClr val="FF0000"/>
                          </a:solidFill>
                        </a:rPr>
                        <a:t>SI</a:t>
                      </a:r>
                      <a:endParaRPr lang="es-CL" sz="1200" dirty="0">
                        <a:solidFill>
                          <a:srgbClr val="FF0000"/>
                        </a:solidFill>
                        <a:latin typeface="Arial" panose="020B0604020202020204" pitchFamily="34" charset="0"/>
                        <a:cs typeface="Arial" panose="020B0604020202020204" pitchFamily="34" charset="0"/>
                      </a:endParaRPr>
                    </a:p>
                  </a:txBody>
                  <a:tcPr/>
                </a:tc>
                <a:tc>
                  <a:txBody>
                    <a:bodyPr/>
                    <a:lstStyle/>
                    <a:p>
                      <a:r>
                        <a:rPr lang="es-CL" sz="1200" dirty="0">
                          <a:solidFill>
                            <a:schemeClr val="tx1"/>
                          </a:solidFill>
                          <a:latin typeface="+mn-lt"/>
                          <a:cs typeface="Arial" panose="020B0604020202020204" pitchFamily="34" charset="0"/>
                        </a:rPr>
                        <a:t>El nivel de daño mecánico que presenta la materia prima en recepción planta, esta asociada a la exposición de esta a los métodos de captura y mecanismos de descarga utilizados </a:t>
                      </a:r>
                    </a:p>
                  </a:txBody>
                  <a:tcPr/>
                </a:tc>
                <a:extLst>
                  <a:ext uri="{0D108BD9-81ED-4DB2-BD59-A6C34878D82A}">
                    <a16:rowId xmlns:a16="http://schemas.microsoft.com/office/drawing/2014/main" xmlns="" val="3984441904"/>
                  </a:ext>
                </a:extLst>
              </a:tr>
              <a:tr h="370840">
                <a:tc>
                  <a:txBody>
                    <a:bodyPr/>
                    <a:lstStyle/>
                    <a:p>
                      <a:r>
                        <a:rPr lang="es-CL" sz="1200" dirty="0"/>
                        <a:t>Relación tiempo (</a:t>
                      </a:r>
                      <a:r>
                        <a:rPr lang="es-CL" sz="1200" dirty="0" err="1"/>
                        <a:t>hr</a:t>
                      </a:r>
                      <a:r>
                        <a:rPr lang="es-CL" sz="1200" dirty="0"/>
                        <a:t>) / temperatura (°C)</a:t>
                      </a:r>
                      <a:endParaRPr lang="es-CL" sz="1200" dirty="0">
                        <a:latin typeface="Arial" panose="020B0604020202020204" pitchFamily="34" charset="0"/>
                        <a:cs typeface="Arial" panose="020B0604020202020204" pitchFamily="34" charset="0"/>
                      </a:endParaRPr>
                    </a:p>
                  </a:txBody>
                  <a:tcPr/>
                </a:tc>
                <a:tc>
                  <a:txBody>
                    <a:bodyPr/>
                    <a:lstStyle/>
                    <a:p>
                      <a:pPr algn="ctr"/>
                      <a:r>
                        <a:rPr lang="es-CL" sz="1200" dirty="0"/>
                        <a:t>-</a:t>
                      </a:r>
                      <a:endParaRPr lang="es-CL" sz="120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s-CL" sz="1200" dirty="0"/>
                        <a:t>La influencia de la relación tiempo temperatura en los resultados del indicador ICT, esta asociado al nivel de eficiencia de los métodos de conservación de la materia prima durante el transporte, sobre todo en periodos de tiempo  prolongados (cadena de frío post descarga) </a:t>
                      </a:r>
                      <a:endParaRPr lang="es-CL"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77667653"/>
                  </a:ext>
                </a:extLst>
              </a:tr>
            </a:tbl>
          </a:graphicData>
        </a:graphic>
      </p:graphicFrame>
      <p:sp>
        <p:nvSpPr>
          <p:cNvPr id="16" name="CuadroTexto 15">
            <a:extLst>
              <a:ext uri="{FF2B5EF4-FFF2-40B4-BE49-F238E27FC236}">
                <a16:creationId xmlns:a16="http://schemas.microsoft.com/office/drawing/2014/main" xmlns="" id="{67C88AB9-2285-452F-B14B-3FD74A1917E9}"/>
              </a:ext>
            </a:extLst>
          </p:cNvPr>
          <p:cNvSpPr txBox="1"/>
          <p:nvPr/>
        </p:nvSpPr>
        <p:spPr>
          <a:xfrm>
            <a:off x="4764505" y="653589"/>
            <a:ext cx="7314851"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¿EXISTEN DIFERENCIAS SIGNIFICATIVAS?</a:t>
            </a:r>
          </a:p>
        </p:txBody>
      </p:sp>
    </p:spTree>
    <p:extLst>
      <p:ext uri="{BB962C8B-B14F-4D97-AF65-F5344CB8AC3E}">
        <p14:creationId xmlns:p14="http://schemas.microsoft.com/office/powerpoint/2010/main" val="3367868471"/>
      </p:ext>
    </p:extLst>
  </p:cSld>
  <p:clrMapOvr>
    <a:masterClrMapping/>
  </p:clrMapOvr>
  <p:transition xmlns:p14="http://schemas.microsoft.com/office/powerpoint/2010/mai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ANALISIS COMPARATIVO </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5971309" y="653589"/>
            <a:ext cx="6108047"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REPRESENTACIÓN GRAFICA INDICADORES DE CALIDAD</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3" name="Imagen 2">
            <a:extLst>
              <a:ext uri="{FF2B5EF4-FFF2-40B4-BE49-F238E27FC236}">
                <a16:creationId xmlns:a16="http://schemas.microsoft.com/office/drawing/2014/main" xmlns="" id="{39241866-63DB-4F11-8F3E-32CA5B1C4368}"/>
              </a:ext>
            </a:extLst>
          </p:cNvPr>
          <p:cNvPicPr>
            <a:picLocks noChangeAspect="1"/>
          </p:cNvPicPr>
          <p:nvPr/>
        </p:nvPicPr>
        <p:blipFill>
          <a:blip r:embed="rId3"/>
          <a:stretch>
            <a:fillRect/>
          </a:stretch>
        </p:blipFill>
        <p:spPr>
          <a:xfrm>
            <a:off x="1240773" y="1572370"/>
            <a:ext cx="9058404" cy="2879160"/>
          </a:xfrm>
          <a:prstGeom prst="rect">
            <a:avLst/>
          </a:prstGeom>
          <a:ln>
            <a:noFill/>
          </a:ln>
          <a:effectLst>
            <a:outerShdw blurRad="190500" algn="tl" rotWithShape="0">
              <a:srgbClr val="000000">
                <a:alpha val="70000"/>
              </a:srgbClr>
            </a:outerShdw>
          </a:effectLst>
        </p:spPr>
      </p:pic>
      <p:sp>
        <p:nvSpPr>
          <p:cNvPr id="5" name="Rectángulo: esquinas redondeadas 4">
            <a:extLst>
              <a:ext uri="{FF2B5EF4-FFF2-40B4-BE49-F238E27FC236}">
                <a16:creationId xmlns:a16="http://schemas.microsoft.com/office/drawing/2014/main" xmlns="" id="{896AF7D7-FD47-48A7-BDB1-6ADE1D7FA650}"/>
              </a:ext>
            </a:extLst>
          </p:cNvPr>
          <p:cNvSpPr/>
          <p:nvPr/>
        </p:nvSpPr>
        <p:spPr>
          <a:xfrm>
            <a:off x="7812245" y="2504351"/>
            <a:ext cx="787400" cy="12901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Flecha: hacia abajo 6">
            <a:extLst>
              <a:ext uri="{FF2B5EF4-FFF2-40B4-BE49-F238E27FC236}">
                <a16:creationId xmlns:a16="http://schemas.microsoft.com/office/drawing/2014/main" xmlns="" id="{A53B4D77-9B7F-472D-9EB0-E8D1345777D6}"/>
              </a:ext>
            </a:extLst>
          </p:cNvPr>
          <p:cNvSpPr/>
          <p:nvPr/>
        </p:nvSpPr>
        <p:spPr>
          <a:xfrm>
            <a:off x="8069420" y="3806675"/>
            <a:ext cx="273050" cy="824005"/>
          </a:xfrm>
          <a:prstGeom prst="downArrow">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xmlns="" id="{6393CB1C-3A5E-4B4B-8624-7ED66E7C3C63}"/>
              </a:ext>
            </a:extLst>
          </p:cNvPr>
          <p:cNvSpPr txBox="1"/>
          <p:nvPr/>
        </p:nvSpPr>
        <p:spPr>
          <a:xfrm>
            <a:off x="709649" y="4554820"/>
            <a:ext cx="10772701" cy="2031325"/>
          </a:xfrm>
          <a:prstGeom prst="rect">
            <a:avLst/>
          </a:prstGeom>
          <a:noFill/>
        </p:spPr>
        <p:txBody>
          <a:bodyPr wrap="square" rtlCol="0">
            <a:spAutoFit/>
          </a:bodyPr>
          <a:lstStyle/>
          <a:p>
            <a:pPr algn="just"/>
            <a:r>
              <a:rPr lang="es-CL" sz="1400" b="1" dirty="0">
                <a:latin typeface="Arial" panose="020B0604020202020204" pitchFamily="34" charset="0"/>
                <a:cs typeface="Arial" panose="020B0604020202020204" pitchFamily="34" charset="0"/>
              </a:rPr>
              <a:t>Figura indica:</a:t>
            </a:r>
          </a:p>
          <a:p>
            <a:pPr marL="342900" indent="-342900" algn="just">
              <a:buFont typeface="+mj-lt"/>
              <a:buAutoNum type="arabicPeriod"/>
            </a:pPr>
            <a:r>
              <a:rPr lang="es-CL" sz="1400" b="1" dirty="0">
                <a:latin typeface="Arial" panose="020B0604020202020204" pitchFamily="34" charset="0"/>
                <a:cs typeface="Arial" panose="020B0604020202020204" pitchFamily="34" charset="0"/>
              </a:rPr>
              <a:t>Niveles de ICT se presentan en aquellas materias primas de origen industrial descargadas por bandeja </a:t>
            </a:r>
          </a:p>
          <a:p>
            <a:pPr marL="342900" indent="-342900" algn="just">
              <a:buFont typeface="+mj-lt"/>
              <a:buAutoNum type="arabicPeriod"/>
            </a:pPr>
            <a:r>
              <a:rPr lang="es-CL" sz="1400" b="1" dirty="0">
                <a:latin typeface="Arial" panose="020B0604020202020204" pitchFamily="34" charset="0"/>
                <a:cs typeface="Arial" panose="020B0604020202020204" pitchFamily="34" charset="0"/>
              </a:rPr>
              <a:t>Índices de ICT se posicionan en aquellos establecimientos donde el indicador C </a:t>
            </a:r>
            <a:r>
              <a:rPr lang="es-CL" sz="1400" b="1" baseline="-25000" dirty="0">
                <a:latin typeface="Arial" panose="020B0604020202020204" pitchFamily="34" charset="0"/>
                <a:cs typeface="Arial" panose="020B0604020202020204" pitchFamily="34" charset="0"/>
              </a:rPr>
              <a:t>D-R</a:t>
            </a:r>
            <a:r>
              <a:rPr lang="es-CL" sz="1400" b="1" dirty="0">
                <a:latin typeface="Arial" panose="020B0604020202020204" pitchFamily="34" charset="0"/>
                <a:cs typeface="Arial" panose="020B0604020202020204" pitchFamily="34" charset="0"/>
              </a:rPr>
              <a:t> es igual a 0 (cero) o en su defecto existe rangos de C </a:t>
            </a:r>
            <a:r>
              <a:rPr lang="es-CL" sz="1400" b="1" baseline="-25000" dirty="0">
                <a:latin typeface="Arial" panose="020B0604020202020204" pitchFamily="34" charset="0"/>
                <a:cs typeface="Arial" panose="020B0604020202020204" pitchFamily="34" charset="0"/>
              </a:rPr>
              <a:t>E-D</a:t>
            </a:r>
            <a:r>
              <a:rPr lang="es-CL" sz="1400" b="1" dirty="0">
                <a:latin typeface="Arial" panose="020B0604020202020204" pitchFamily="34" charset="0"/>
                <a:cs typeface="Arial" panose="020B0604020202020204" pitchFamily="34" charset="0"/>
              </a:rPr>
              <a:t> y C </a:t>
            </a:r>
            <a:r>
              <a:rPr lang="es-CL" sz="1400" b="1" baseline="-25000" dirty="0">
                <a:latin typeface="Arial" panose="020B0604020202020204" pitchFamily="34" charset="0"/>
                <a:cs typeface="Arial" panose="020B0604020202020204" pitchFamily="34" charset="0"/>
              </a:rPr>
              <a:t>D-R</a:t>
            </a:r>
            <a:r>
              <a:rPr lang="es-CL" sz="1400" b="1" dirty="0">
                <a:latin typeface="Arial" panose="020B0604020202020204" pitchFamily="34" charset="0"/>
                <a:cs typeface="Arial" panose="020B0604020202020204" pitchFamily="34" charset="0"/>
              </a:rPr>
              <a:t> reducidos </a:t>
            </a:r>
          </a:p>
          <a:p>
            <a:pPr marL="342900" indent="-342900" algn="just">
              <a:buFont typeface="+mj-lt"/>
              <a:buAutoNum type="arabicPeriod"/>
            </a:pPr>
            <a:r>
              <a:rPr lang="es-CL" sz="1400" b="1" dirty="0">
                <a:latin typeface="Arial" panose="020B0604020202020204" pitchFamily="34" charset="0"/>
                <a:cs typeface="Arial" panose="020B0604020202020204" pitchFamily="34" charset="0"/>
              </a:rPr>
              <a:t>Valores altos de ICT se relacionan a índices elevados índices de calidad de descarga – recepción (C </a:t>
            </a:r>
            <a:r>
              <a:rPr lang="es-CL" sz="1400" b="1" baseline="-25000" dirty="0">
                <a:latin typeface="Arial" panose="020B0604020202020204" pitchFamily="34" charset="0"/>
                <a:cs typeface="Arial" panose="020B0604020202020204" pitchFamily="34" charset="0"/>
              </a:rPr>
              <a:t>D-R</a:t>
            </a:r>
            <a:r>
              <a:rPr lang="es-CL" sz="1400" b="1" dirty="0">
                <a:latin typeface="Arial" panose="020B0604020202020204" pitchFamily="34" charset="0"/>
                <a:cs typeface="Arial" panose="020B0604020202020204" pitchFamily="34" charset="0"/>
              </a:rPr>
              <a:t>), por lo que se postula que el resguardo de la cadena de frío de la materia prima post descarga es crucial para conservar la calidad del recurso.</a:t>
            </a:r>
          </a:p>
          <a:p>
            <a:pPr algn="just"/>
            <a:endParaRPr lang="es-CL" sz="1400" b="1" dirty="0">
              <a:latin typeface="Arial" panose="020B0604020202020204" pitchFamily="34" charset="0"/>
              <a:cs typeface="Arial" panose="020B0604020202020204" pitchFamily="34" charset="0"/>
            </a:endParaRPr>
          </a:p>
          <a:p>
            <a:pPr algn="just"/>
            <a:endParaRPr lang="es-CL" sz="1400" b="1"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xmlns="" id="{5A9AECFA-34E5-4AEA-A490-5E508288E6F5}"/>
              </a:ext>
            </a:extLst>
          </p:cNvPr>
          <p:cNvSpPr/>
          <p:nvPr/>
        </p:nvSpPr>
        <p:spPr>
          <a:xfrm>
            <a:off x="1117238" y="1124087"/>
            <a:ext cx="9305473" cy="492443"/>
          </a:xfrm>
          <a:prstGeom prst="rect">
            <a:avLst/>
          </a:prstGeom>
        </p:spPr>
        <p:txBody>
          <a:bodyPr wrap="square">
            <a:spAutoFit/>
          </a:bodyPr>
          <a:lstStyle/>
          <a:p>
            <a:pPr algn="ctr">
              <a:spcBef>
                <a:spcPts val="1000"/>
              </a:spcBef>
              <a:spcAft>
                <a:spcPts val="1000"/>
              </a:spcAft>
            </a:pP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Valores de C </a:t>
            </a:r>
            <a:r>
              <a:rPr lang="es-MX" sz="1300" b="1" i="1" baseline="-25000" dirty="0">
                <a:solidFill>
                  <a:srgbClr val="000000"/>
                </a:solidFill>
                <a:latin typeface="Arial" panose="020B0604020202020204" pitchFamily="34" charset="0"/>
                <a:ea typeface="MS Mincho" panose="02020609040205080304" pitchFamily="49" charset="-128"/>
                <a:cs typeface="Arial" panose="020B0604020202020204" pitchFamily="34" charset="0"/>
              </a:rPr>
              <a:t>E-D</a:t>
            </a: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 C </a:t>
            </a:r>
            <a:r>
              <a:rPr lang="es-MX" sz="1300" b="1" i="1" baseline="-25000" dirty="0">
                <a:solidFill>
                  <a:srgbClr val="000000"/>
                </a:solidFill>
                <a:latin typeface="Arial" panose="020B0604020202020204" pitchFamily="34" charset="0"/>
                <a:ea typeface="MS Mincho" panose="02020609040205080304" pitchFamily="49" charset="-128"/>
                <a:cs typeface="Arial" panose="020B0604020202020204" pitchFamily="34" charset="0"/>
              </a:rPr>
              <a:t>D-R</a:t>
            </a: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 y ICT materia prima recurso Jibia por planta de proceso, según sector, arte de pesca y método de descarga </a:t>
            </a:r>
            <a:endParaRPr lang="es-CL" sz="13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91081915"/>
      </p:ext>
    </p:extLst>
  </p:cSld>
  <p:clrMapOvr>
    <a:masterClrMapping/>
  </p:clrMapOvr>
  <p:transition xmlns:p14="http://schemas.microsoft.com/office/powerpoint/2010/mai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00" dirty="0">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0"/>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ANALISIS COMPARATIVO </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4764505" y="653589"/>
            <a:ext cx="7314851" cy="584775"/>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COMPARACIÓN DESCRIPTIVA LÍNEA DE PROCESO ASOCIADA A ORIGEN DE MATERIA PRIMA</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3" name="CuadroTexto 12">
            <a:extLst>
              <a:ext uri="{FF2B5EF4-FFF2-40B4-BE49-F238E27FC236}">
                <a16:creationId xmlns:a16="http://schemas.microsoft.com/office/drawing/2014/main" xmlns="" id="{2F4D47D1-01DE-47A6-9139-0B2228E85CFD}"/>
              </a:ext>
            </a:extLst>
          </p:cNvPr>
          <p:cNvSpPr txBox="1"/>
          <p:nvPr/>
        </p:nvSpPr>
        <p:spPr>
          <a:xfrm>
            <a:off x="693879" y="4452661"/>
            <a:ext cx="10431321" cy="1815882"/>
          </a:xfrm>
          <a:prstGeom prst="rect">
            <a:avLst/>
          </a:prstGeom>
          <a:noFill/>
        </p:spPr>
        <p:txBody>
          <a:bodyPr wrap="square" rtlCol="0">
            <a:spAutoFit/>
          </a:bodyPr>
          <a:lstStyle/>
          <a:p>
            <a:pPr marL="285750" indent="-285750" algn="just">
              <a:buFont typeface="Wingdings" panose="05000000000000000000" pitchFamily="2" charset="2"/>
              <a:buChar char="§"/>
            </a:pPr>
            <a:r>
              <a:rPr lang="es-CL" sz="1600" b="1" dirty="0">
                <a:latin typeface="Arial" panose="020B0604020202020204" pitchFamily="34" charset="0"/>
                <a:cs typeface="Arial" panose="020B0604020202020204" pitchFamily="34" charset="0"/>
              </a:rPr>
              <a:t>El 100% de las plantas de proceso elaboran productos crudo congelado, cuyo abastecimiento de materia prima puede provenir del sector artesanal como industrial.</a:t>
            </a:r>
          </a:p>
          <a:p>
            <a:pPr marL="285750" indent="-285750" algn="just">
              <a:buFont typeface="Wingdings" panose="05000000000000000000" pitchFamily="2" charset="2"/>
              <a:buChar char="§"/>
            </a:pPr>
            <a:endParaRPr lang="es-CL"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CL" sz="1600" b="1" dirty="0">
                <a:latin typeface="Arial" panose="020B0604020202020204" pitchFamily="34" charset="0"/>
                <a:cs typeface="Arial" panose="020B0604020202020204" pitchFamily="34" charset="0"/>
              </a:rPr>
              <a:t> La elaboración de producto fresco-refrigerado, esta asociado a requerimientos comerciales</a:t>
            </a:r>
          </a:p>
          <a:p>
            <a:pPr algn="just"/>
            <a:endParaRPr lang="es-CL"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CL" sz="1600" b="1" dirty="0">
                <a:latin typeface="Arial" panose="020B0604020202020204" pitchFamily="34" charset="0"/>
                <a:cs typeface="Arial" panose="020B0604020202020204" pitchFamily="34" charset="0"/>
              </a:rPr>
              <a:t> La línea de cocido congelado, esta ligado a la disposición de equipos de proceso idóneos, requerimiento de mercado, y  calidad de la materia prima.</a:t>
            </a:r>
          </a:p>
        </p:txBody>
      </p:sp>
      <p:graphicFrame>
        <p:nvGraphicFramePr>
          <p:cNvPr id="3" name="Diagrama 2">
            <a:extLst>
              <a:ext uri="{FF2B5EF4-FFF2-40B4-BE49-F238E27FC236}">
                <a16:creationId xmlns:a16="http://schemas.microsoft.com/office/drawing/2014/main" xmlns="" id="{1A457428-0ECC-4614-8C39-AD7CFF2A0B2C}"/>
              </a:ext>
            </a:extLst>
          </p:cNvPr>
          <p:cNvGraphicFramePr/>
          <p:nvPr>
            <p:extLst>
              <p:ext uri="{D42A27DB-BD31-4B8C-83A1-F6EECF244321}">
                <p14:modId xmlns:p14="http://schemas.microsoft.com/office/powerpoint/2010/main" val="3282063999"/>
              </p:ext>
            </p:extLst>
          </p:nvPr>
        </p:nvGraphicFramePr>
        <p:xfrm>
          <a:off x="1594345" y="1407440"/>
          <a:ext cx="4840270" cy="2866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CuadroTexto 23">
            <a:extLst>
              <a:ext uri="{FF2B5EF4-FFF2-40B4-BE49-F238E27FC236}">
                <a16:creationId xmlns:a16="http://schemas.microsoft.com/office/drawing/2014/main" xmlns="" id="{DAFEE29B-147E-4A8F-B532-766759EB48BC}"/>
              </a:ext>
            </a:extLst>
          </p:cNvPr>
          <p:cNvSpPr txBox="1"/>
          <p:nvPr/>
        </p:nvSpPr>
        <p:spPr>
          <a:xfrm>
            <a:off x="1805941" y="1075161"/>
            <a:ext cx="1538838" cy="276999"/>
          </a:xfrm>
          <a:prstGeom prst="rect">
            <a:avLst/>
          </a:prstGeom>
          <a:noFill/>
        </p:spPr>
        <p:txBody>
          <a:bodyPr wrap="square" rtlCol="0">
            <a:spAutoFit/>
          </a:bodyPr>
          <a:lstStyle/>
          <a:p>
            <a:r>
              <a:rPr lang="es-CL" sz="1200" b="1" dirty="0">
                <a:latin typeface="Arial" panose="020B0604020202020204" pitchFamily="34" charset="0"/>
                <a:cs typeface="Arial" panose="020B0604020202020204" pitchFamily="34" charset="0"/>
              </a:rPr>
              <a:t>Líneas de Proceso</a:t>
            </a:r>
          </a:p>
        </p:txBody>
      </p:sp>
      <p:sp>
        <p:nvSpPr>
          <p:cNvPr id="26" name="CuadroTexto 25">
            <a:extLst>
              <a:ext uri="{FF2B5EF4-FFF2-40B4-BE49-F238E27FC236}">
                <a16:creationId xmlns:a16="http://schemas.microsoft.com/office/drawing/2014/main" xmlns="" id="{B2554B86-7803-4123-923C-01EF685A76AB}"/>
              </a:ext>
            </a:extLst>
          </p:cNvPr>
          <p:cNvSpPr txBox="1"/>
          <p:nvPr/>
        </p:nvSpPr>
        <p:spPr>
          <a:xfrm>
            <a:off x="5149350" y="1077835"/>
            <a:ext cx="2863682" cy="276999"/>
          </a:xfrm>
          <a:prstGeom prst="rect">
            <a:avLst/>
          </a:prstGeom>
          <a:noFill/>
        </p:spPr>
        <p:txBody>
          <a:bodyPr wrap="square" rtlCol="0">
            <a:spAutoFit/>
          </a:bodyPr>
          <a:lstStyle/>
          <a:p>
            <a:r>
              <a:rPr lang="es-CL" sz="1200" b="1" dirty="0">
                <a:latin typeface="Arial" panose="020B0604020202020204" pitchFamily="34" charset="0"/>
                <a:cs typeface="Arial" panose="020B0604020202020204" pitchFamily="34" charset="0"/>
              </a:rPr>
              <a:t>Tipo de abastecimiento (% plantas)</a:t>
            </a:r>
          </a:p>
        </p:txBody>
      </p:sp>
      <p:sp>
        <p:nvSpPr>
          <p:cNvPr id="21" name="Rectángulo 20">
            <a:extLst>
              <a:ext uri="{FF2B5EF4-FFF2-40B4-BE49-F238E27FC236}">
                <a16:creationId xmlns:a16="http://schemas.microsoft.com/office/drawing/2014/main" xmlns="" id="{4B482BCD-7328-443A-AD25-64D0FF3E3893}"/>
              </a:ext>
            </a:extLst>
          </p:cNvPr>
          <p:cNvSpPr/>
          <p:nvPr/>
        </p:nvSpPr>
        <p:spPr>
          <a:xfrm>
            <a:off x="5336437" y="1392652"/>
            <a:ext cx="3525418" cy="846360"/>
          </a:xfrm>
          <a:prstGeom prst="rect">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CL" sz="1400" dirty="0">
                <a:solidFill>
                  <a:schemeClr val="tx1"/>
                </a:solidFill>
              </a:rPr>
              <a:t>100% Potera artesanal</a:t>
            </a:r>
          </a:p>
          <a:p>
            <a:pPr marL="342900" indent="-342900">
              <a:buFont typeface="Arial" panose="020B0604020202020204" pitchFamily="34" charset="0"/>
              <a:buChar char="•"/>
            </a:pPr>
            <a:r>
              <a:rPr lang="es-CL" sz="1400" dirty="0">
                <a:solidFill>
                  <a:schemeClr val="tx1"/>
                </a:solidFill>
              </a:rPr>
              <a:t>13,3% Cerco artesanal</a:t>
            </a:r>
          </a:p>
          <a:p>
            <a:pPr marL="342900" indent="-342900">
              <a:buFont typeface="Arial" panose="020B0604020202020204" pitchFamily="34" charset="0"/>
              <a:buChar char="•"/>
            </a:pPr>
            <a:r>
              <a:rPr lang="es-CL" sz="1400" dirty="0">
                <a:solidFill>
                  <a:schemeClr val="tx1"/>
                </a:solidFill>
              </a:rPr>
              <a:t>20% Cerco industrial</a:t>
            </a:r>
          </a:p>
          <a:p>
            <a:pPr marL="342900" indent="-342900">
              <a:buFont typeface="Arial" panose="020B0604020202020204" pitchFamily="34" charset="0"/>
              <a:buChar char="•"/>
            </a:pPr>
            <a:r>
              <a:rPr lang="es-CL" sz="1400" dirty="0">
                <a:solidFill>
                  <a:schemeClr val="tx1"/>
                </a:solidFill>
              </a:rPr>
              <a:t>20% Arrastre de media agua industrial</a:t>
            </a:r>
          </a:p>
        </p:txBody>
      </p:sp>
      <p:sp>
        <p:nvSpPr>
          <p:cNvPr id="28" name="Rectángulo 27">
            <a:extLst>
              <a:ext uri="{FF2B5EF4-FFF2-40B4-BE49-F238E27FC236}">
                <a16:creationId xmlns:a16="http://schemas.microsoft.com/office/drawing/2014/main" xmlns="" id="{50008D17-59BC-416D-B733-236EBC99E57E}"/>
              </a:ext>
            </a:extLst>
          </p:cNvPr>
          <p:cNvSpPr/>
          <p:nvPr/>
        </p:nvSpPr>
        <p:spPr>
          <a:xfrm>
            <a:off x="5336437" y="2552746"/>
            <a:ext cx="3525418" cy="623443"/>
          </a:xfrm>
          <a:prstGeom prst="rect">
            <a:avLst/>
          </a:prstGeom>
          <a:solidFill>
            <a:srgbClr val="00CC66"/>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CL" sz="1400" dirty="0">
                <a:solidFill>
                  <a:schemeClr val="tx1"/>
                </a:solidFill>
              </a:rPr>
              <a:t>13,3% Potera artesanal</a:t>
            </a:r>
          </a:p>
          <a:p>
            <a:pPr marL="342900" indent="-342900">
              <a:buFont typeface="Arial" panose="020B0604020202020204" pitchFamily="34" charset="0"/>
              <a:buChar char="•"/>
            </a:pPr>
            <a:r>
              <a:rPr lang="es-CL" sz="1400" dirty="0">
                <a:solidFill>
                  <a:schemeClr val="tx1"/>
                </a:solidFill>
              </a:rPr>
              <a:t>7% Arrastre de media agua industrial</a:t>
            </a:r>
          </a:p>
        </p:txBody>
      </p:sp>
      <p:sp>
        <p:nvSpPr>
          <p:cNvPr id="29" name="Rectángulo 28">
            <a:extLst>
              <a:ext uri="{FF2B5EF4-FFF2-40B4-BE49-F238E27FC236}">
                <a16:creationId xmlns:a16="http://schemas.microsoft.com/office/drawing/2014/main" xmlns="" id="{0A256947-4F52-4CC2-9B2C-6B7F70D711F0}"/>
              </a:ext>
            </a:extLst>
          </p:cNvPr>
          <p:cNvSpPr/>
          <p:nvPr/>
        </p:nvSpPr>
        <p:spPr>
          <a:xfrm>
            <a:off x="5336437" y="3568483"/>
            <a:ext cx="3525418" cy="62344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CL" sz="1400" dirty="0">
                <a:solidFill>
                  <a:schemeClr val="tx1"/>
                </a:solidFill>
              </a:rPr>
              <a:t>20% Potera artesanal</a:t>
            </a:r>
          </a:p>
          <a:p>
            <a:pPr marL="342900" indent="-342900">
              <a:buFont typeface="Arial" panose="020B0604020202020204" pitchFamily="34" charset="0"/>
              <a:buChar char="•"/>
            </a:pPr>
            <a:r>
              <a:rPr lang="es-CL" sz="1400" dirty="0">
                <a:solidFill>
                  <a:schemeClr val="tx1"/>
                </a:solidFill>
              </a:rPr>
              <a:t>13,3% Cerco artesanal</a:t>
            </a:r>
          </a:p>
          <a:p>
            <a:pPr marL="342900" indent="-342900">
              <a:buFont typeface="Arial" panose="020B0604020202020204" pitchFamily="34" charset="0"/>
              <a:buChar char="•"/>
            </a:pPr>
            <a:r>
              <a:rPr lang="es-CL" sz="1400" dirty="0">
                <a:solidFill>
                  <a:schemeClr val="tx1"/>
                </a:solidFill>
              </a:rPr>
              <a:t>13,3% Arrastre de media agua industrial</a:t>
            </a:r>
          </a:p>
        </p:txBody>
      </p:sp>
    </p:spTree>
    <p:extLst>
      <p:ext uri="{BB962C8B-B14F-4D97-AF65-F5344CB8AC3E}">
        <p14:creationId xmlns:p14="http://schemas.microsoft.com/office/powerpoint/2010/main" val="1443963115"/>
      </p:ext>
    </p:extLst>
  </p:cSld>
  <p:clrMapOvr>
    <a:masterClrMapping/>
  </p:clrMapOvr>
  <p:transition xmlns:p14="http://schemas.microsoft.com/office/powerpoint/2010/mai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ANALISIS COMPARATIVO </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4668253" y="653589"/>
            <a:ext cx="7411103" cy="584775"/>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COMPARACIÓN DESCRIPTIVA PRODUCTOS ELABORADOS ASOCIADA A ORIGEN DE MATERIA PRIMA</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5" name="CuadroTexto 14">
            <a:extLst>
              <a:ext uri="{FF2B5EF4-FFF2-40B4-BE49-F238E27FC236}">
                <a16:creationId xmlns:a16="http://schemas.microsoft.com/office/drawing/2014/main" xmlns="" id="{5544E1BB-31FA-4346-9993-11F5F20A8127}"/>
              </a:ext>
            </a:extLst>
          </p:cNvPr>
          <p:cNvSpPr txBox="1"/>
          <p:nvPr/>
        </p:nvSpPr>
        <p:spPr>
          <a:xfrm>
            <a:off x="6150278" y="1438248"/>
            <a:ext cx="5256378" cy="2062103"/>
          </a:xfrm>
          <a:prstGeom prst="rect">
            <a:avLst/>
          </a:prstGeom>
          <a:noFill/>
        </p:spPr>
        <p:txBody>
          <a:bodyPr wrap="square" rtlCol="0">
            <a:spAutoFit/>
          </a:bodyPr>
          <a:lstStyle/>
          <a:p>
            <a:pPr algn="just"/>
            <a:r>
              <a:rPr lang="es-CL" sz="1600" b="1" dirty="0">
                <a:latin typeface="Arial" panose="020B0604020202020204" pitchFamily="34" charset="0"/>
                <a:cs typeface="Arial" panose="020B0604020202020204" pitchFamily="34" charset="0"/>
              </a:rPr>
              <a:t>El análisis de los productos elaborados, indicó que los formatos a procesar por cada planta de proceso dependen más de un factor comercial o de contratos vigentes, más que del origen de la materia prima </a:t>
            </a:r>
            <a:r>
              <a:rPr lang="es-CL" sz="1600" b="1" dirty="0" err="1">
                <a:latin typeface="Arial" panose="020B0604020202020204" pitchFamily="34" charset="0"/>
                <a:cs typeface="Arial" panose="020B0604020202020204" pitchFamily="34" charset="0"/>
              </a:rPr>
              <a:t>recepcionada</a:t>
            </a:r>
            <a:r>
              <a:rPr lang="es-CL" sz="1600" b="1" dirty="0">
                <a:latin typeface="Arial" panose="020B0604020202020204" pitchFamily="34" charset="0"/>
                <a:cs typeface="Arial" panose="020B0604020202020204" pitchFamily="34" charset="0"/>
              </a:rPr>
              <a:t>.</a:t>
            </a:r>
          </a:p>
          <a:p>
            <a:pPr algn="just"/>
            <a:endParaRPr lang="es-CL" sz="1600" b="1" dirty="0">
              <a:latin typeface="Arial" panose="020B0604020202020204" pitchFamily="34" charset="0"/>
              <a:cs typeface="Arial" panose="020B0604020202020204" pitchFamily="34" charset="0"/>
            </a:endParaRPr>
          </a:p>
          <a:p>
            <a:pPr algn="just"/>
            <a:r>
              <a:rPr lang="es-CL" sz="1600" b="1" dirty="0">
                <a:latin typeface="Arial" panose="020B0604020202020204" pitchFamily="34" charset="0"/>
                <a:cs typeface="Arial" panose="020B0604020202020204" pitchFamily="34" charset="0"/>
              </a:rPr>
              <a:t>Los productos a elaborar está sujeto al análisis de calidad físico- organoléptico de la materia prima</a:t>
            </a:r>
          </a:p>
        </p:txBody>
      </p:sp>
      <p:grpSp>
        <p:nvGrpSpPr>
          <p:cNvPr id="5" name="Grupo 4">
            <a:extLst>
              <a:ext uri="{FF2B5EF4-FFF2-40B4-BE49-F238E27FC236}">
                <a16:creationId xmlns:a16="http://schemas.microsoft.com/office/drawing/2014/main" xmlns="" id="{9C6CF9A7-846B-46DE-94AC-35C1F253C4A8}"/>
              </a:ext>
            </a:extLst>
          </p:cNvPr>
          <p:cNvGrpSpPr/>
          <p:nvPr/>
        </p:nvGrpSpPr>
        <p:grpSpPr>
          <a:xfrm>
            <a:off x="3746994" y="3975729"/>
            <a:ext cx="3823349" cy="2059481"/>
            <a:chOff x="7312945" y="1584478"/>
            <a:chExt cx="2758317" cy="2143585"/>
          </a:xfrm>
        </p:grpSpPr>
        <p:pic>
          <p:nvPicPr>
            <p:cNvPr id="17" name="Imagen 16">
              <a:extLst>
                <a:ext uri="{FF2B5EF4-FFF2-40B4-BE49-F238E27FC236}">
                  <a16:creationId xmlns:a16="http://schemas.microsoft.com/office/drawing/2014/main" xmlns="" id="{AF4D0396-3050-49BB-8366-0DFF2FBC9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844618" y="2178501"/>
              <a:ext cx="2017889" cy="1081235"/>
            </a:xfrm>
            <a:prstGeom prst="rect">
              <a:avLst/>
            </a:prstGeom>
          </p:spPr>
        </p:pic>
        <p:pic>
          <p:nvPicPr>
            <p:cNvPr id="21" name="Imagen 20">
              <a:extLst>
                <a:ext uri="{FF2B5EF4-FFF2-40B4-BE49-F238E27FC236}">
                  <a16:creationId xmlns:a16="http://schemas.microsoft.com/office/drawing/2014/main" xmlns="" id="{6D972A9F-E1BB-4A2D-8615-ED107062C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380" y="2866285"/>
              <a:ext cx="1237194" cy="76512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xmlns="" id="{BD692FC6-871F-4729-8D19-A35726FCE10F}"/>
                </a:ext>
              </a:extLst>
            </p:cNvPr>
            <p:cNvPicPr>
              <a:picLocks noChangeAspect="1"/>
            </p:cNvPicPr>
            <p:nvPr/>
          </p:nvPicPr>
          <p:blipFill rotWithShape="1">
            <a:blip r:embed="rId5">
              <a:extLst>
                <a:ext uri="{28A0092B-C50C-407E-A947-70E740481C1C}">
                  <a14:useLocalDpi xmlns:a14="http://schemas.microsoft.com/office/drawing/2010/main" val="0"/>
                </a:ext>
              </a:extLst>
            </a:blip>
            <a:srcRect t="19118" r="12391" b="10151"/>
            <a:stretch/>
          </p:blipFill>
          <p:spPr>
            <a:xfrm>
              <a:off x="8846855" y="2170124"/>
              <a:ext cx="1224407" cy="765120"/>
            </a:xfrm>
            <a:prstGeom prst="rect">
              <a:avLst/>
            </a:prstGeom>
            <a:ln>
              <a:noFill/>
            </a:ln>
            <a:effectLst>
              <a:outerShdw blurRad="190500" algn="tl" rotWithShape="0">
                <a:srgbClr val="000000">
                  <a:alpha val="70000"/>
                </a:srgbClr>
              </a:outerShdw>
            </a:effectLst>
          </p:spPr>
        </p:pic>
        <p:pic>
          <p:nvPicPr>
            <p:cNvPr id="33" name="Imagen 32">
              <a:extLst>
                <a:ext uri="{FF2B5EF4-FFF2-40B4-BE49-F238E27FC236}">
                  <a16:creationId xmlns:a16="http://schemas.microsoft.com/office/drawing/2014/main" xmlns="" id="{A8863BC6-A42A-4517-9FA0-83B89A66DDB6}"/>
                </a:ext>
              </a:extLst>
            </p:cNvPr>
            <p:cNvPicPr>
              <a:picLocks noChangeAspect="1"/>
            </p:cNvPicPr>
            <p:nvPr/>
          </p:nvPicPr>
          <p:blipFill rotWithShape="1">
            <a:blip r:embed="rId6">
              <a:extLst>
                <a:ext uri="{28A0092B-C50C-407E-A947-70E740481C1C}">
                  <a14:useLocalDpi xmlns:a14="http://schemas.microsoft.com/office/drawing/2010/main" val="0"/>
                </a:ext>
              </a:extLst>
            </a:blip>
            <a:srcRect l="15024" t="19978" b="10945"/>
            <a:stretch/>
          </p:blipFill>
          <p:spPr>
            <a:xfrm>
              <a:off x="8186372" y="1584478"/>
              <a:ext cx="1224407" cy="765122"/>
            </a:xfrm>
            <a:prstGeom prst="rect">
              <a:avLst/>
            </a:prstGeom>
            <a:ln>
              <a:noFill/>
            </a:ln>
            <a:effectLst>
              <a:outerShdw blurRad="190500" algn="tl" rotWithShape="0">
                <a:srgbClr val="000000">
                  <a:alpha val="70000"/>
                </a:srgbClr>
              </a:outerShdw>
            </a:effectLst>
          </p:spPr>
        </p:pic>
      </p:grpSp>
      <p:pic>
        <p:nvPicPr>
          <p:cNvPr id="20" name="Imagen 19">
            <a:extLst>
              <a:ext uri="{FF2B5EF4-FFF2-40B4-BE49-F238E27FC236}">
                <a16:creationId xmlns:a16="http://schemas.microsoft.com/office/drawing/2014/main" xmlns="" id="{078DEC3B-D2E9-4936-ADC4-5477EF5462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197" y="1505552"/>
            <a:ext cx="1665984" cy="1130901"/>
          </a:xfrm>
          <a:prstGeom prst="rect">
            <a:avLst/>
          </a:prstGeom>
          <a:ln>
            <a:noFill/>
          </a:ln>
          <a:effectLst>
            <a:outerShdw blurRad="190500" algn="tl" rotWithShape="0">
              <a:srgbClr val="000000">
                <a:alpha val="70000"/>
              </a:srgbClr>
            </a:outerShdw>
          </a:effectLst>
        </p:spPr>
      </p:pic>
      <p:pic>
        <p:nvPicPr>
          <p:cNvPr id="22" name="Imagen 21">
            <a:extLst>
              <a:ext uri="{FF2B5EF4-FFF2-40B4-BE49-F238E27FC236}">
                <a16:creationId xmlns:a16="http://schemas.microsoft.com/office/drawing/2014/main" xmlns="" id="{BBEAD797-D3AC-4725-A754-3DCD906CFE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9517" y="2677771"/>
            <a:ext cx="1665984" cy="1130901"/>
          </a:xfrm>
          <a:prstGeom prst="rect">
            <a:avLst/>
          </a:prstGeom>
          <a:ln>
            <a:noFill/>
          </a:ln>
          <a:effectLst>
            <a:outerShdw blurRad="190500" algn="tl" rotWithShape="0">
              <a:srgbClr val="000000">
                <a:alpha val="70000"/>
              </a:srgbClr>
            </a:outerShdw>
          </a:effectLst>
        </p:spPr>
      </p:pic>
      <p:pic>
        <p:nvPicPr>
          <p:cNvPr id="23" name="Imagen 22">
            <a:extLst>
              <a:ext uri="{FF2B5EF4-FFF2-40B4-BE49-F238E27FC236}">
                <a16:creationId xmlns:a16="http://schemas.microsoft.com/office/drawing/2014/main" xmlns="" id="{DD5C0A3B-A09E-4610-8803-1A38421CE8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7632" y="1526209"/>
            <a:ext cx="1665983" cy="1130903"/>
          </a:xfrm>
          <a:prstGeom prst="rect">
            <a:avLst/>
          </a:prstGeom>
          <a:ln>
            <a:noFill/>
          </a:ln>
          <a:effectLst>
            <a:outerShdw blurRad="190500" algn="tl" rotWithShape="0">
              <a:srgbClr val="000000">
                <a:alpha val="70000"/>
              </a:srgbClr>
            </a:outerShdw>
          </a:effectLst>
        </p:spPr>
      </p:pic>
      <p:sp>
        <p:nvSpPr>
          <p:cNvPr id="24" name="CuadroTexto 23">
            <a:extLst>
              <a:ext uri="{FF2B5EF4-FFF2-40B4-BE49-F238E27FC236}">
                <a16:creationId xmlns:a16="http://schemas.microsoft.com/office/drawing/2014/main" xmlns="" id="{DE2A4D66-E284-4019-873C-39E0439E6997}"/>
              </a:ext>
            </a:extLst>
          </p:cNvPr>
          <p:cNvSpPr txBox="1"/>
          <p:nvPr/>
        </p:nvSpPr>
        <p:spPr>
          <a:xfrm>
            <a:off x="947081" y="2594568"/>
            <a:ext cx="1449873" cy="253916"/>
          </a:xfrm>
          <a:prstGeom prst="rect">
            <a:avLst/>
          </a:prstGeom>
          <a:noFill/>
        </p:spPr>
        <p:txBody>
          <a:bodyPr wrap="square" rtlCol="0">
            <a:spAutoFit/>
          </a:bodyPr>
          <a:lstStyle/>
          <a:p>
            <a:r>
              <a:rPr lang="es-CL"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Potera </a:t>
            </a:r>
          </a:p>
        </p:txBody>
      </p:sp>
      <p:sp>
        <p:nvSpPr>
          <p:cNvPr id="26" name="CuadroTexto 25">
            <a:extLst>
              <a:ext uri="{FF2B5EF4-FFF2-40B4-BE49-F238E27FC236}">
                <a16:creationId xmlns:a16="http://schemas.microsoft.com/office/drawing/2014/main" xmlns="" id="{8B5CC804-D1FB-4F6E-8F35-05FF98AFD731}"/>
              </a:ext>
            </a:extLst>
          </p:cNvPr>
          <p:cNvSpPr txBox="1"/>
          <p:nvPr/>
        </p:nvSpPr>
        <p:spPr>
          <a:xfrm>
            <a:off x="3490515" y="3429000"/>
            <a:ext cx="1449873" cy="415498"/>
          </a:xfrm>
          <a:prstGeom prst="rect">
            <a:avLst/>
          </a:prstGeom>
          <a:noFill/>
        </p:spPr>
        <p:txBody>
          <a:bodyPr wrap="square" rtlCol="0">
            <a:spAutoFit/>
          </a:bodyPr>
          <a:lstStyle/>
          <a:p>
            <a:r>
              <a:rPr lang="es-CL"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Arrastre de media agua</a:t>
            </a:r>
          </a:p>
        </p:txBody>
      </p:sp>
      <p:sp>
        <p:nvSpPr>
          <p:cNvPr id="29" name="CuadroTexto 28">
            <a:extLst>
              <a:ext uri="{FF2B5EF4-FFF2-40B4-BE49-F238E27FC236}">
                <a16:creationId xmlns:a16="http://schemas.microsoft.com/office/drawing/2014/main" xmlns="" id="{435E0259-2CDD-4C10-A321-79D67539E167}"/>
              </a:ext>
            </a:extLst>
          </p:cNvPr>
          <p:cNvSpPr txBox="1"/>
          <p:nvPr/>
        </p:nvSpPr>
        <p:spPr>
          <a:xfrm>
            <a:off x="3514129" y="2632565"/>
            <a:ext cx="1449873" cy="253916"/>
          </a:xfrm>
          <a:prstGeom prst="rect">
            <a:avLst/>
          </a:prstGeom>
          <a:noFill/>
        </p:spPr>
        <p:txBody>
          <a:bodyPr wrap="square" rtlCol="0">
            <a:spAutoFit/>
          </a:bodyPr>
          <a:lstStyle/>
          <a:p>
            <a:r>
              <a:rPr lang="es-CL"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Cerco</a:t>
            </a:r>
          </a:p>
        </p:txBody>
      </p:sp>
      <p:sp>
        <p:nvSpPr>
          <p:cNvPr id="7" name="Flecha: doblada 6">
            <a:extLst>
              <a:ext uri="{FF2B5EF4-FFF2-40B4-BE49-F238E27FC236}">
                <a16:creationId xmlns:a16="http://schemas.microsoft.com/office/drawing/2014/main" xmlns="" id="{4FDD34A1-EFA0-46FD-A0F1-19C94EE91174}"/>
              </a:ext>
            </a:extLst>
          </p:cNvPr>
          <p:cNvSpPr/>
          <p:nvPr/>
        </p:nvSpPr>
        <p:spPr>
          <a:xfrm rot="10800000" flipH="1">
            <a:off x="2072545" y="4217575"/>
            <a:ext cx="1143242" cy="1160938"/>
          </a:xfrm>
          <a:prstGeom prst="bentArrow">
            <a:avLst>
              <a:gd name="adj1" fmla="val 23948"/>
              <a:gd name="adj2" fmla="val 25000"/>
              <a:gd name="adj3" fmla="val 50000"/>
              <a:gd name="adj4"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0" name="Flecha: doblada 29">
            <a:extLst>
              <a:ext uri="{FF2B5EF4-FFF2-40B4-BE49-F238E27FC236}">
                <a16:creationId xmlns:a16="http://schemas.microsoft.com/office/drawing/2014/main" xmlns="" id="{F7847B83-315A-4E76-8BFB-91DE63646350}"/>
              </a:ext>
            </a:extLst>
          </p:cNvPr>
          <p:cNvSpPr/>
          <p:nvPr/>
        </p:nvSpPr>
        <p:spPr>
          <a:xfrm rot="5400000" flipH="1">
            <a:off x="7874357" y="4074949"/>
            <a:ext cx="1143242" cy="1160938"/>
          </a:xfrm>
          <a:prstGeom prst="bentArrow">
            <a:avLst>
              <a:gd name="adj1" fmla="val 23948"/>
              <a:gd name="adj2" fmla="val 25000"/>
              <a:gd name="adj3" fmla="val 50000"/>
              <a:gd name="adj4"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150751346"/>
      </p:ext>
    </p:extLst>
  </p:cSld>
  <p:clrMapOvr>
    <a:masterClrMapping/>
  </p:clrMapOvr>
  <p:transition xmlns:p14="http://schemas.microsoft.com/office/powerpoint/2010/mai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0"/>
            <a:ext cx="337625" cy="81908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244436" y="71914"/>
            <a:ext cx="9834920" cy="4912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a:solidFill>
                  <a:schemeClr val="accent2"/>
                </a:solidFill>
                <a:latin typeface="Arial" panose="020B0604020202020204" pitchFamily="34" charset="0"/>
                <a:cs typeface="Arial" panose="020B0604020202020204" pitchFamily="34" charset="0"/>
              </a:rPr>
              <a:t>METOLOGÍA Y PRINCIPALES ACTIVIDADES OBJETIVO 1 </a:t>
            </a:r>
          </a:p>
        </p:txBody>
      </p:sp>
      <p:sp>
        <p:nvSpPr>
          <p:cNvPr id="27" name="CuadroTexto 26">
            <a:extLst>
              <a:ext uri="{FF2B5EF4-FFF2-40B4-BE49-F238E27FC236}">
                <a16:creationId xmlns:a16="http://schemas.microsoft.com/office/drawing/2014/main" xmlns="" id="{8B48BD5C-24C3-4A68-A2C9-2649C9039E90}"/>
              </a:ext>
            </a:extLst>
          </p:cNvPr>
          <p:cNvSpPr txBox="1"/>
          <p:nvPr/>
        </p:nvSpPr>
        <p:spPr>
          <a:xfrm>
            <a:off x="0" y="6323823"/>
            <a:ext cx="10843744" cy="400110"/>
          </a:xfrm>
          <a:prstGeom prst="rect">
            <a:avLst/>
          </a:prstGeom>
          <a:noFill/>
        </p:spPr>
        <p:txBody>
          <a:bodyPr wrap="square" rtlCol="0">
            <a:spAutoFit/>
          </a:bodyPr>
          <a:lstStyle/>
          <a:p>
            <a:pPr algn="just"/>
            <a:r>
              <a:rPr lang="es-CL" sz="100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grpSp>
        <p:nvGrpSpPr>
          <p:cNvPr id="3" name="Grupo 2">
            <a:extLst>
              <a:ext uri="{FF2B5EF4-FFF2-40B4-BE49-F238E27FC236}">
                <a16:creationId xmlns:a16="http://schemas.microsoft.com/office/drawing/2014/main" xmlns="" id="{7274CBC7-5DDC-4BF5-85A8-4C7DDD0A15A8}"/>
              </a:ext>
            </a:extLst>
          </p:cNvPr>
          <p:cNvGrpSpPr/>
          <p:nvPr/>
        </p:nvGrpSpPr>
        <p:grpSpPr>
          <a:xfrm>
            <a:off x="872197" y="917307"/>
            <a:ext cx="10963834" cy="6213207"/>
            <a:chOff x="872197" y="917307"/>
            <a:chExt cx="10963834" cy="6213207"/>
          </a:xfrm>
        </p:grpSpPr>
        <p:graphicFrame>
          <p:nvGraphicFramePr>
            <p:cNvPr id="8" name="Diagrama 7">
              <a:extLst>
                <a:ext uri="{FF2B5EF4-FFF2-40B4-BE49-F238E27FC236}">
                  <a16:creationId xmlns:a16="http://schemas.microsoft.com/office/drawing/2014/main" xmlns="" id="{B02932C6-B61D-4836-BCB9-8D8C59742032}"/>
                </a:ext>
              </a:extLst>
            </p:cNvPr>
            <p:cNvGraphicFramePr/>
            <p:nvPr>
              <p:extLst>
                <p:ext uri="{D42A27DB-BD31-4B8C-83A1-F6EECF244321}">
                  <p14:modId xmlns:p14="http://schemas.microsoft.com/office/powerpoint/2010/main" val="2030071869"/>
                </p:ext>
              </p:extLst>
            </p:nvPr>
          </p:nvGraphicFramePr>
          <p:xfrm>
            <a:off x="1209822" y="1279563"/>
            <a:ext cx="10010776" cy="585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esquinas redondeadas 12">
              <a:extLst>
                <a:ext uri="{FF2B5EF4-FFF2-40B4-BE49-F238E27FC236}">
                  <a16:creationId xmlns:a16="http://schemas.microsoft.com/office/drawing/2014/main" xmlns="" id="{E4FE51DB-C8C1-42DC-97EA-4E82DC7D1C67}"/>
                </a:ext>
              </a:extLst>
            </p:cNvPr>
            <p:cNvSpPr/>
            <p:nvPr/>
          </p:nvSpPr>
          <p:spPr>
            <a:xfrm>
              <a:off x="872197" y="1190906"/>
              <a:ext cx="10963834" cy="4949366"/>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esquinas redondeadas 14">
              <a:extLst>
                <a:ext uri="{FF2B5EF4-FFF2-40B4-BE49-F238E27FC236}">
                  <a16:creationId xmlns:a16="http://schemas.microsoft.com/office/drawing/2014/main" xmlns="" id="{AC21BB47-246E-44A7-BC01-60A21ECCB105}"/>
                </a:ext>
              </a:extLst>
            </p:cNvPr>
            <p:cNvSpPr/>
            <p:nvPr/>
          </p:nvSpPr>
          <p:spPr>
            <a:xfrm>
              <a:off x="4346713" y="917307"/>
              <a:ext cx="3723861" cy="52336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latin typeface="Arial" panose="020B0604020202020204" pitchFamily="34" charset="0"/>
                  <a:cs typeface="Arial" panose="020B0604020202020204" pitchFamily="34" charset="0"/>
                </a:rPr>
                <a:t>Regiones de Coquimbo, Valparaíso y </a:t>
              </a:r>
              <a:r>
                <a:rPr lang="es-CL" sz="1200" b="1" dirty="0" err="1">
                  <a:latin typeface="Arial" panose="020B0604020202020204" pitchFamily="34" charset="0"/>
                  <a:cs typeface="Arial" panose="020B0604020202020204" pitchFamily="34" charset="0"/>
                </a:rPr>
                <a:t>Biobio</a:t>
              </a:r>
              <a:endParaRPr lang="es-CL" sz="1200" b="1" dirty="0">
                <a:latin typeface="Arial" panose="020B0604020202020204" pitchFamily="34" charset="0"/>
                <a:cs typeface="Arial" panose="020B0604020202020204" pitchFamily="34" charset="0"/>
              </a:endParaRPr>
            </a:p>
            <a:p>
              <a:pPr algn="ctr"/>
              <a:r>
                <a:rPr lang="es-CL" sz="1200" b="1" dirty="0">
                  <a:latin typeface="Arial" panose="020B0604020202020204" pitchFamily="34" charset="0"/>
                  <a:cs typeface="Arial" panose="020B0604020202020204" pitchFamily="34" charset="0"/>
                </a:rPr>
                <a:t>Periodo 2015 - 2018</a:t>
              </a:r>
            </a:p>
          </p:txBody>
        </p:sp>
      </p:grpSp>
      <p:sp>
        <p:nvSpPr>
          <p:cNvPr id="2" name="Flecha: hacia abajo 1">
            <a:extLst>
              <a:ext uri="{FF2B5EF4-FFF2-40B4-BE49-F238E27FC236}">
                <a16:creationId xmlns:a16="http://schemas.microsoft.com/office/drawing/2014/main" xmlns="" id="{C036DD64-4B40-4548-930D-91DE1DDB6D24}"/>
              </a:ext>
            </a:extLst>
          </p:cNvPr>
          <p:cNvSpPr/>
          <p:nvPr/>
        </p:nvSpPr>
        <p:spPr>
          <a:xfrm>
            <a:off x="6132707" y="4652681"/>
            <a:ext cx="318247" cy="215153"/>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68034257"/>
      </p:ext>
    </p:extLst>
  </p:cSld>
  <p:clrMapOvr>
    <a:masterClrMapping/>
  </p:clrMapOvr>
  <p:transition xmlns:p14="http://schemas.microsoft.com/office/powerpoint/2010/mai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ANALISIS COMPARATIVO </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4668253" y="653589"/>
            <a:ext cx="7411103" cy="584775"/>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COMPARACIÓN DESCRIPTIVA DE LOS MERCADOS DE DESTINO Y PRECIOS DE VENTA</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pSp>
        <p:nvGrpSpPr>
          <p:cNvPr id="3" name="Grupo 2">
            <a:extLst>
              <a:ext uri="{FF2B5EF4-FFF2-40B4-BE49-F238E27FC236}">
                <a16:creationId xmlns:a16="http://schemas.microsoft.com/office/drawing/2014/main" xmlns="" id="{23C88F71-83D1-474E-AB74-5844A20EDD2C}"/>
              </a:ext>
            </a:extLst>
          </p:cNvPr>
          <p:cNvGrpSpPr/>
          <p:nvPr/>
        </p:nvGrpSpPr>
        <p:grpSpPr>
          <a:xfrm>
            <a:off x="402784" y="1376929"/>
            <a:ext cx="12020163" cy="4781242"/>
            <a:chOff x="402784" y="1376929"/>
            <a:chExt cx="12020163" cy="4781242"/>
          </a:xfrm>
        </p:grpSpPr>
        <p:graphicFrame>
          <p:nvGraphicFramePr>
            <p:cNvPr id="5" name="Diagrama 4">
              <a:extLst>
                <a:ext uri="{FF2B5EF4-FFF2-40B4-BE49-F238E27FC236}">
                  <a16:creationId xmlns:a16="http://schemas.microsoft.com/office/drawing/2014/main" xmlns="" id="{4F76955A-9FC8-45E2-9C62-FF50369927A4}"/>
                </a:ext>
              </a:extLst>
            </p:cNvPr>
            <p:cNvGraphicFramePr/>
            <p:nvPr>
              <p:extLst>
                <p:ext uri="{D42A27DB-BD31-4B8C-83A1-F6EECF244321}">
                  <p14:modId xmlns:p14="http://schemas.microsoft.com/office/powerpoint/2010/main" val="1325988706"/>
                </p:ext>
              </p:extLst>
            </p:nvPr>
          </p:nvGraphicFramePr>
          <p:xfrm>
            <a:off x="893596" y="1376929"/>
            <a:ext cx="10404808" cy="335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uadroTexto 15">
              <a:extLst>
                <a:ext uri="{FF2B5EF4-FFF2-40B4-BE49-F238E27FC236}">
                  <a16:creationId xmlns:a16="http://schemas.microsoft.com/office/drawing/2014/main" xmlns="" id="{3E2A572C-8FDA-49B0-8592-7846BA222737}"/>
                </a:ext>
              </a:extLst>
            </p:cNvPr>
            <p:cNvSpPr txBox="1"/>
            <p:nvPr/>
          </p:nvSpPr>
          <p:spPr>
            <a:xfrm>
              <a:off x="893596" y="5327174"/>
              <a:ext cx="11529351" cy="830997"/>
            </a:xfrm>
            <a:prstGeom prst="rect">
              <a:avLst/>
            </a:prstGeom>
            <a:noFill/>
          </p:spPr>
          <p:txBody>
            <a:bodyPr wrap="square" rtlCol="0">
              <a:spAutoFit/>
            </a:bodyPr>
            <a:lstStyle/>
            <a:p>
              <a:pPr algn="just"/>
              <a:r>
                <a:rPr lang="es-CL" sz="1600" b="1" dirty="0">
                  <a:latin typeface="Arial" panose="020B0604020202020204" pitchFamily="34" charset="0"/>
                  <a:cs typeface="Arial" panose="020B0604020202020204" pitchFamily="34" charset="0"/>
                </a:rPr>
                <a:t>Mercados de destino Plantas de Proceso con PAC: China, Corea, España, Japón, México, Tailandia, UE</a:t>
              </a:r>
            </a:p>
            <a:p>
              <a:pPr algn="just"/>
              <a:endParaRPr lang="es-CL" sz="1600" b="1" dirty="0">
                <a:latin typeface="Arial" panose="020B0604020202020204" pitchFamily="34" charset="0"/>
                <a:cs typeface="Arial" panose="020B0604020202020204" pitchFamily="34" charset="0"/>
              </a:endParaRPr>
            </a:p>
            <a:p>
              <a:pPr algn="just"/>
              <a:r>
                <a:rPr lang="es-CL" sz="1600" b="1" dirty="0">
                  <a:latin typeface="Arial" panose="020B0604020202020204" pitchFamily="34" charset="0"/>
                  <a:cs typeface="Arial" panose="020B0604020202020204" pitchFamily="34" charset="0"/>
                </a:rPr>
                <a:t>Mercados de destino Plantas de Proceso sin PAC: Corea, México, Singapur, Taiwán Ojo incluir precios de venta</a:t>
              </a:r>
            </a:p>
          </p:txBody>
        </p:sp>
        <p:pic>
          <p:nvPicPr>
            <p:cNvPr id="7" name="Imagen 6">
              <a:extLst>
                <a:ext uri="{FF2B5EF4-FFF2-40B4-BE49-F238E27FC236}">
                  <a16:creationId xmlns:a16="http://schemas.microsoft.com/office/drawing/2014/main" xmlns="" id="{447A5AD1-5C7E-4600-920E-4AD42F2FE8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4572" y="3740877"/>
              <a:ext cx="1844040" cy="1165479"/>
            </a:xfrm>
            <a:prstGeom prst="rect">
              <a:avLst/>
            </a:prstGeom>
            <a:ln>
              <a:noFill/>
            </a:ln>
            <a:effectLst>
              <a:outerShdw blurRad="190500" algn="tl" rotWithShape="0">
                <a:srgbClr val="000000">
                  <a:alpha val="70000"/>
                </a:srgbClr>
              </a:outerShdw>
            </a:effectLst>
          </p:spPr>
        </p:pic>
        <p:grpSp>
          <p:nvGrpSpPr>
            <p:cNvPr id="17" name="Grupo 16">
              <a:extLst>
                <a:ext uri="{FF2B5EF4-FFF2-40B4-BE49-F238E27FC236}">
                  <a16:creationId xmlns:a16="http://schemas.microsoft.com/office/drawing/2014/main" xmlns="" id="{E7DD6BA4-9CA1-406D-9617-99CDA4B363AC}"/>
                </a:ext>
              </a:extLst>
            </p:cNvPr>
            <p:cNvGrpSpPr/>
            <p:nvPr/>
          </p:nvGrpSpPr>
          <p:grpSpPr>
            <a:xfrm>
              <a:off x="890270" y="2716088"/>
              <a:ext cx="1203521" cy="925658"/>
              <a:chOff x="5076056" y="3707329"/>
              <a:chExt cx="1415623" cy="1173411"/>
            </a:xfrm>
          </p:grpSpPr>
          <p:sp>
            <p:nvSpPr>
              <p:cNvPr id="18" name="CuadroTexto 17">
                <a:extLst>
                  <a:ext uri="{FF2B5EF4-FFF2-40B4-BE49-F238E27FC236}">
                    <a16:creationId xmlns:a16="http://schemas.microsoft.com/office/drawing/2014/main" xmlns="" id="{AE1EF85C-0D5C-4D7B-BADA-6837471D5D3B}"/>
                  </a:ext>
                </a:extLst>
              </p:cNvPr>
              <p:cNvSpPr txBox="1"/>
              <p:nvPr/>
            </p:nvSpPr>
            <p:spPr>
              <a:xfrm>
                <a:off x="5314457" y="4572963"/>
                <a:ext cx="760144" cy="307777"/>
              </a:xfrm>
              <a:prstGeom prst="rect">
                <a:avLst/>
              </a:prstGeom>
              <a:noFill/>
            </p:spPr>
            <p:txBody>
              <a:bodyPr wrap="none" rtlCol="0">
                <a:spAutoFit/>
              </a:bodyPr>
              <a:lstStyle/>
              <a:p>
                <a:r>
                  <a:rPr lang="es-CL" sz="1400" dirty="0"/>
                  <a:t>CHINA</a:t>
                </a:r>
              </a:p>
            </p:txBody>
          </p:sp>
          <p:pic>
            <p:nvPicPr>
              <p:cNvPr id="19" name="Imagen 18">
                <a:extLst>
                  <a:ext uri="{FF2B5EF4-FFF2-40B4-BE49-F238E27FC236}">
                    <a16:creationId xmlns:a16="http://schemas.microsoft.com/office/drawing/2014/main" xmlns="" id="{6550ABF1-AD66-4225-BD6F-B0B574BCBD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6056" y="3707323"/>
                <a:ext cx="1415623" cy="915672"/>
              </a:xfrm>
              <a:prstGeom prst="rect">
                <a:avLst/>
              </a:prstGeom>
              <a:ln>
                <a:noFill/>
              </a:ln>
              <a:effectLst>
                <a:outerShdw blurRad="190500" algn="tl" rotWithShape="0">
                  <a:srgbClr val="000000">
                    <a:alpha val="70000"/>
                  </a:srgbClr>
                </a:outerShdw>
              </a:effectLst>
            </p:spPr>
          </p:pic>
        </p:grpSp>
        <p:grpSp>
          <p:nvGrpSpPr>
            <p:cNvPr id="20" name="Grupo 19">
              <a:extLst>
                <a:ext uri="{FF2B5EF4-FFF2-40B4-BE49-F238E27FC236}">
                  <a16:creationId xmlns:a16="http://schemas.microsoft.com/office/drawing/2014/main" xmlns="" id="{CA19E734-5450-4709-8AC6-D8E2F2DE52B7}"/>
                </a:ext>
              </a:extLst>
            </p:cNvPr>
            <p:cNvGrpSpPr/>
            <p:nvPr/>
          </p:nvGrpSpPr>
          <p:grpSpPr>
            <a:xfrm>
              <a:off x="2006292" y="1907033"/>
              <a:ext cx="1319489" cy="928702"/>
              <a:chOff x="6123727" y="2293466"/>
              <a:chExt cx="1552028" cy="1177268"/>
            </a:xfrm>
          </p:grpSpPr>
          <p:sp>
            <p:nvSpPr>
              <p:cNvPr id="21" name="CuadroTexto 20">
                <a:extLst>
                  <a:ext uri="{FF2B5EF4-FFF2-40B4-BE49-F238E27FC236}">
                    <a16:creationId xmlns:a16="http://schemas.microsoft.com/office/drawing/2014/main" xmlns="" id="{B0E2B3AA-93F9-406F-8BD6-124ADBB12769}"/>
                  </a:ext>
                </a:extLst>
              </p:cNvPr>
              <p:cNvSpPr txBox="1"/>
              <p:nvPr/>
            </p:nvSpPr>
            <p:spPr>
              <a:xfrm>
                <a:off x="6123727" y="3162957"/>
                <a:ext cx="1552028" cy="307777"/>
              </a:xfrm>
              <a:prstGeom prst="rect">
                <a:avLst/>
              </a:prstGeom>
              <a:noFill/>
            </p:spPr>
            <p:txBody>
              <a:bodyPr wrap="none" rtlCol="0">
                <a:spAutoFit/>
              </a:bodyPr>
              <a:lstStyle/>
              <a:p>
                <a:r>
                  <a:rPr lang="es-CL" sz="1400" dirty="0"/>
                  <a:t>COREA DEL SUR</a:t>
                </a:r>
              </a:p>
            </p:txBody>
          </p:sp>
          <p:pic>
            <p:nvPicPr>
              <p:cNvPr id="22" name="Imagen 21">
                <a:extLst>
                  <a:ext uri="{FF2B5EF4-FFF2-40B4-BE49-F238E27FC236}">
                    <a16:creationId xmlns:a16="http://schemas.microsoft.com/office/drawing/2014/main" xmlns="" id="{C6E739AC-5D5B-4376-BBF5-4D09EDAE26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0862" y="2293466"/>
                <a:ext cx="1417758" cy="921108"/>
              </a:xfrm>
              <a:prstGeom prst="rect">
                <a:avLst/>
              </a:prstGeom>
              <a:ln>
                <a:noFill/>
              </a:ln>
              <a:effectLst>
                <a:outerShdw blurRad="190500" algn="tl" rotWithShape="0">
                  <a:srgbClr val="000000">
                    <a:alpha val="70000"/>
                  </a:srgbClr>
                </a:outerShdw>
              </a:effectLst>
            </p:spPr>
          </p:pic>
        </p:grpSp>
        <p:grpSp>
          <p:nvGrpSpPr>
            <p:cNvPr id="23" name="Grupo 22">
              <a:extLst>
                <a:ext uri="{FF2B5EF4-FFF2-40B4-BE49-F238E27FC236}">
                  <a16:creationId xmlns:a16="http://schemas.microsoft.com/office/drawing/2014/main" xmlns="" id="{8DDAF870-A7E5-4765-A39F-23852CEB1E46}"/>
                </a:ext>
              </a:extLst>
            </p:cNvPr>
            <p:cNvGrpSpPr/>
            <p:nvPr/>
          </p:nvGrpSpPr>
          <p:grpSpPr>
            <a:xfrm>
              <a:off x="402784" y="3760215"/>
              <a:ext cx="1205337" cy="929212"/>
              <a:chOff x="5076056" y="5315809"/>
              <a:chExt cx="1417758" cy="1177915"/>
            </a:xfrm>
          </p:grpSpPr>
          <p:sp>
            <p:nvSpPr>
              <p:cNvPr id="24" name="CuadroTexto 23">
                <a:extLst>
                  <a:ext uri="{FF2B5EF4-FFF2-40B4-BE49-F238E27FC236}">
                    <a16:creationId xmlns:a16="http://schemas.microsoft.com/office/drawing/2014/main" xmlns="" id="{6E8D7F07-B932-462B-A2FB-77B8A1E3BDDD}"/>
                  </a:ext>
                </a:extLst>
              </p:cNvPr>
              <p:cNvSpPr txBox="1"/>
              <p:nvPr/>
            </p:nvSpPr>
            <p:spPr>
              <a:xfrm>
                <a:off x="5281518" y="6185947"/>
                <a:ext cx="875561" cy="307777"/>
              </a:xfrm>
              <a:prstGeom prst="rect">
                <a:avLst/>
              </a:prstGeom>
              <a:noFill/>
            </p:spPr>
            <p:txBody>
              <a:bodyPr wrap="none" rtlCol="0">
                <a:spAutoFit/>
              </a:bodyPr>
              <a:lstStyle/>
              <a:p>
                <a:r>
                  <a:rPr lang="es-CL" sz="1400" dirty="0"/>
                  <a:t>ESPAÑA</a:t>
                </a:r>
              </a:p>
            </p:txBody>
          </p:sp>
          <p:pic>
            <p:nvPicPr>
              <p:cNvPr id="26" name="Imagen 25">
                <a:extLst>
                  <a:ext uri="{FF2B5EF4-FFF2-40B4-BE49-F238E27FC236}">
                    <a16:creationId xmlns:a16="http://schemas.microsoft.com/office/drawing/2014/main" xmlns="" id="{246565D6-664E-41BC-ADF6-3FD3591C46BB}"/>
                  </a:ext>
                </a:extLst>
              </p:cNvPr>
              <p:cNvPicPr>
                <a:picLocks noChangeAspect="1"/>
              </p:cNvPicPr>
              <p:nvPr/>
            </p:nvPicPr>
            <p:blipFill rotWithShape="1">
              <a:blip r:embed="rId11">
                <a:extLst>
                  <a:ext uri="{28A0092B-C50C-407E-A947-70E740481C1C}">
                    <a14:useLocalDpi xmlns:a14="http://schemas.microsoft.com/office/drawing/2010/main" val="0"/>
                  </a:ext>
                </a:extLst>
              </a:blip>
              <a:srcRect l="9651" t="26739" r="6350" b="19010"/>
              <a:stretch/>
            </p:blipFill>
            <p:spPr>
              <a:xfrm>
                <a:off x="5076056" y="5315809"/>
                <a:ext cx="1417758" cy="915672"/>
              </a:xfrm>
              <a:prstGeom prst="rect">
                <a:avLst/>
              </a:prstGeom>
              <a:ln>
                <a:noFill/>
              </a:ln>
              <a:effectLst>
                <a:outerShdw blurRad="190500" algn="tl" rotWithShape="0">
                  <a:srgbClr val="000000">
                    <a:alpha val="70000"/>
                  </a:srgbClr>
                </a:outerShdw>
              </a:effectLst>
            </p:spPr>
          </p:pic>
        </p:grpSp>
        <p:grpSp>
          <p:nvGrpSpPr>
            <p:cNvPr id="28" name="Grupo 27">
              <a:extLst>
                <a:ext uri="{FF2B5EF4-FFF2-40B4-BE49-F238E27FC236}">
                  <a16:creationId xmlns:a16="http://schemas.microsoft.com/office/drawing/2014/main" xmlns="" id="{1C816949-1DD8-4AE3-AACB-8CF1C3DF8CBA}"/>
                </a:ext>
              </a:extLst>
            </p:cNvPr>
            <p:cNvGrpSpPr/>
            <p:nvPr/>
          </p:nvGrpSpPr>
          <p:grpSpPr>
            <a:xfrm>
              <a:off x="3228658" y="2826099"/>
              <a:ext cx="1203522" cy="932047"/>
              <a:chOff x="7104822" y="3707323"/>
              <a:chExt cx="1415624" cy="1181508"/>
            </a:xfrm>
          </p:grpSpPr>
          <p:sp>
            <p:nvSpPr>
              <p:cNvPr id="29" name="CuadroTexto 28">
                <a:extLst>
                  <a:ext uri="{FF2B5EF4-FFF2-40B4-BE49-F238E27FC236}">
                    <a16:creationId xmlns:a16="http://schemas.microsoft.com/office/drawing/2014/main" xmlns="" id="{E9EE5B30-E188-42AD-817B-C3B38FA3978C}"/>
                  </a:ext>
                </a:extLst>
              </p:cNvPr>
              <p:cNvSpPr txBox="1"/>
              <p:nvPr/>
            </p:nvSpPr>
            <p:spPr>
              <a:xfrm>
                <a:off x="7359597" y="4581054"/>
                <a:ext cx="896399" cy="307777"/>
              </a:xfrm>
              <a:prstGeom prst="rect">
                <a:avLst/>
              </a:prstGeom>
              <a:noFill/>
            </p:spPr>
            <p:txBody>
              <a:bodyPr wrap="none" rtlCol="0">
                <a:spAutoFit/>
              </a:bodyPr>
              <a:lstStyle/>
              <a:p>
                <a:r>
                  <a:rPr lang="es-CL" sz="1400" dirty="0"/>
                  <a:t>MÉXICO</a:t>
                </a:r>
              </a:p>
            </p:txBody>
          </p:sp>
          <p:pic>
            <p:nvPicPr>
              <p:cNvPr id="30" name="Imagen 29">
                <a:extLst>
                  <a:ext uri="{FF2B5EF4-FFF2-40B4-BE49-F238E27FC236}">
                    <a16:creationId xmlns:a16="http://schemas.microsoft.com/office/drawing/2014/main" xmlns="" id="{779D3820-EA82-4716-B7AF-7C431281FF92}"/>
                  </a:ext>
                </a:extLst>
              </p:cNvPr>
              <p:cNvPicPr>
                <a:picLocks noChangeAspect="1"/>
              </p:cNvPicPr>
              <p:nvPr/>
            </p:nvPicPr>
            <p:blipFill rotWithShape="1">
              <a:blip r:embed="rId12">
                <a:extLst>
                  <a:ext uri="{28A0092B-C50C-407E-A947-70E740481C1C}">
                    <a14:useLocalDpi xmlns:a14="http://schemas.microsoft.com/office/drawing/2010/main" val="0"/>
                  </a:ext>
                </a:extLst>
              </a:blip>
              <a:srcRect t="16632" b="23032"/>
              <a:stretch/>
            </p:blipFill>
            <p:spPr>
              <a:xfrm>
                <a:off x="7104822" y="3707323"/>
                <a:ext cx="1415624" cy="915672"/>
              </a:xfrm>
              <a:prstGeom prst="rect">
                <a:avLst/>
              </a:prstGeom>
              <a:ln>
                <a:noFill/>
              </a:ln>
              <a:effectLst>
                <a:outerShdw blurRad="190500" algn="tl" rotWithShape="0">
                  <a:srgbClr val="000000">
                    <a:alpha val="70000"/>
                  </a:srgbClr>
                </a:outerShdw>
              </a:effectLst>
            </p:spPr>
          </p:pic>
        </p:grpSp>
        <p:grpSp>
          <p:nvGrpSpPr>
            <p:cNvPr id="31" name="Grupo 30">
              <a:extLst>
                <a:ext uri="{FF2B5EF4-FFF2-40B4-BE49-F238E27FC236}">
                  <a16:creationId xmlns:a16="http://schemas.microsoft.com/office/drawing/2014/main" xmlns="" id="{97465D73-18A3-40B9-9406-09F0388A134D}"/>
                </a:ext>
              </a:extLst>
            </p:cNvPr>
            <p:cNvGrpSpPr/>
            <p:nvPr/>
          </p:nvGrpSpPr>
          <p:grpSpPr>
            <a:xfrm>
              <a:off x="3656913" y="3879193"/>
              <a:ext cx="1211744" cy="933895"/>
              <a:chOff x="7095151" y="5315809"/>
              <a:chExt cx="1425295" cy="1183851"/>
            </a:xfrm>
          </p:grpSpPr>
          <p:sp>
            <p:nvSpPr>
              <p:cNvPr id="32" name="CuadroTexto 31">
                <a:extLst>
                  <a:ext uri="{FF2B5EF4-FFF2-40B4-BE49-F238E27FC236}">
                    <a16:creationId xmlns:a16="http://schemas.microsoft.com/office/drawing/2014/main" xmlns="" id="{2E48F632-0E79-41F1-9773-A017214804C4}"/>
                  </a:ext>
                </a:extLst>
              </p:cNvPr>
              <p:cNvSpPr txBox="1"/>
              <p:nvPr/>
            </p:nvSpPr>
            <p:spPr>
              <a:xfrm>
                <a:off x="7262616" y="6191883"/>
                <a:ext cx="1090363" cy="307777"/>
              </a:xfrm>
              <a:prstGeom prst="rect">
                <a:avLst/>
              </a:prstGeom>
              <a:noFill/>
            </p:spPr>
            <p:txBody>
              <a:bodyPr wrap="none" rtlCol="0">
                <a:spAutoFit/>
              </a:bodyPr>
              <a:lstStyle/>
              <a:p>
                <a:r>
                  <a:rPr lang="es-CL" sz="1400" dirty="0"/>
                  <a:t>TAILANDIA</a:t>
                </a:r>
              </a:p>
            </p:txBody>
          </p:sp>
          <p:pic>
            <p:nvPicPr>
              <p:cNvPr id="33" name="Imagen 32">
                <a:extLst>
                  <a:ext uri="{FF2B5EF4-FFF2-40B4-BE49-F238E27FC236}">
                    <a16:creationId xmlns:a16="http://schemas.microsoft.com/office/drawing/2014/main" xmlns="" id="{2B5A3AF2-D070-4410-B9EB-246BB7091E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95151" y="5315809"/>
                <a:ext cx="1425295" cy="915672"/>
              </a:xfrm>
              <a:prstGeom prst="rect">
                <a:avLst/>
              </a:prstGeom>
              <a:ln>
                <a:noFill/>
              </a:ln>
              <a:effectLst>
                <a:outerShdw blurRad="190500" algn="tl" rotWithShape="0">
                  <a:srgbClr val="000000">
                    <a:alpha val="70000"/>
                  </a:srgbClr>
                </a:outerShdw>
              </a:effectLst>
            </p:spPr>
          </p:pic>
        </p:grpSp>
      </p:grpSp>
    </p:spTree>
    <p:extLst>
      <p:ext uri="{BB962C8B-B14F-4D97-AF65-F5344CB8AC3E}">
        <p14:creationId xmlns:p14="http://schemas.microsoft.com/office/powerpoint/2010/main" val="2076598053"/>
      </p:ext>
    </p:extLst>
  </p:cSld>
  <p:clrMapOvr>
    <a:masterClrMapping/>
  </p:clrMapOvr>
  <p:transition xmlns:p14="http://schemas.microsoft.com/office/powerpoint/2010/mai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BUENAS PRÁCTICAS PESQUERAS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pSp>
        <p:nvGrpSpPr>
          <p:cNvPr id="5" name="Grupo 4">
            <a:extLst>
              <a:ext uri="{FF2B5EF4-FFF2-40B4-BE49-F238E27FC236}">
                <a16:creationId xmlns:a16="http://schemas.microsoft.com/office/drawing/2014/main" xmlns="" id="{9DBA7BC4-B6E6-4410-993F-1FED4FB1329F}"/>
              </a:ext>
            </a:extLst>
          </p:cNvPr>
          <p:cNvGrpSpPr/>
          <p:nvPr/>
        </p:nvGrpSpPr>
        <p:grpSpPr>
          <a:xfrm>
            <a:off x="-475816" y="1136319"/>
            <a:ext cx="12555172" cy="4585361"/>
            <a:chOff x="-536370" y="1052773"/>
            <a:chExt cx="12555172" cy="4585361"/>
          </a:xfrm>
        </p:grpSpPr>
        <p:graphicFrame>
          <p:nvGraphicFramePr>
            <p:cNvPr id="13" name="Diagrama 12">
              <a:extLst>
                <a:ext uri="{FF2B5EF4-FFF2-40B4-BE49-F238E27FC236}">
                  <a16:creationId xmlns:a16="http://schemas.microsoft.com/office/drawing/2014/main" xmlns="" id="{CF3A2C0B-4C99-46FC-8D4A-86AA28F3A2CE}"/>
                </a:ext>
              </a:extLst>
            </p:cNvPr>
            <p:cNvGraphicFramePr/>
            <p:nvPr>
              <p:extLst>
                <p:ext uri="{D42A27DB-BD31-4B8C-83A1-F6EECF244321}">
                  <p14:modId xmlns:p14="http://schemas.microsoft.com/office/powerpoint/2010/main" val="1618543727"/>
                </p:ext>
              </p:extLst>
            </p:nvPr>
          </p:nvGraphicFramePr>
          <p:xfrm>
            <a:off x="-536370" y="1052773"/>
            <a:ext cx="8550295" cy="417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a:extLst>
                <a:ext uri="{FF2B5EF4-FFF2-40B4-BE49-F238E27FC236}">
                  <a16:creationId xmlns:a16="http://schemas.microsoft.com/office/drawing/2014/main" xmlns="" id="{C0F624CE-DBAA-476D-98BD-7E975578ADB0}"/>
                </a:ext>
              </a:extLst>
            </p:cNvPr>
            <p:cNvSpPr txBox="1"/>
            <p:nvPr/>
          </p:nvSpPr>
          <p:spPr>
            <a:xfrm>
              <a:off x="504138" y="4463271"/>
              <a:ext cx="1988148" cy="738664"/>
            </a:xfrm>
            <a:prstGeom prst="rect">
              <a:avLst/>
            </a:prstGeom>
            <a:noFill/>
          </p:spPr>
          <p:txBody>
            <a:bodyPr wrap="square" rtlCol="0">
              <a:spAutoFit/>
            </a:bodyPr>
            <a:lstStyle/>
            <a:p>
              <a:pPr algn="ctr"/>
              <a:r>
                <a:rPr lang="es-CL" sz="1400" b="1" dirty="0">
                  <a:latin typeface="Arial" panose="020B0604020202020204" pitchFamily="34" charset="0"/>
                  <a:cs typeface="Arial" panose="020B0604020202020204" pitchFamily="34" charset="0"/>
                </a:rPr>
                <a:t>Factores que afectan la calidad de la materia prima</a:t>
              </a:r>
            </a:p>
          </p:txBody>
        </p:sp>
        <p:sp>
          <p:nvSpPr>
            <p:cNvPr id="15" name="Flecha: cheurón 14">
              <a:extLst>
                <a:ext uri="{FF2B5EF4-FFF2-40B4-BE49-F238E27FC236}">
                  <a16:creationId xmlns:a16="http://schemas.microsoft.com/office/drawing/2014/main" xmlns="" id="{79D3CB8B-7933-4FAC-8296-A3A8E03D9114}"/>
                </a:ext>
              </a:extLst>
            </p:cNvPr>
            <p:cNvSpPr/>
            <p:nvPr/>
          </p:nvSpPr>
          <p:spPr>
            <a:xfrm>
              <a:off x="7367127" y="1180023"/>
              <a:ext cx="646798" cy="391950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7" name="Rectángulo: esquinas redondeadas 16">
              <a:extLst>
                <a:ext uri="{FF2B5EF4-FFF2-40B4-BE49-F238E27FC236}">
                  <a16:creationId xmlns:a16="http://schemas.microsoft.com/office/drawing/2014/main" xmlns="" id="{B6FC7CDE-4BC6-4673-8909-7E0B9510095E}"/>
                </a:ext>
              </a:extLst>
            </p:cNvPr>
            <p:cNvSpPr/>
            <p:nvPr/>
          </p:nvSpPr>
          <p:spPr>
            <a:xfrm>
              <a:off x="8373803" y="1566633"/>
              <a:ext cx="3644999" cy="1656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latin typeface="Arial" panose="020B0604020202020204" pitchFamily="34" charset="0"/>
                  <a:cs typeface="Arial" panose="020B0604020202020204" pitchFamily="34" charset="0"/>
                </a:rPr>
                <a:t>Incorporar ACCIONES y PRÁCTICAS que eviten o mitiguen el deterioro de la materia prima, con el fin de preservar el mayor tiempo posible la frescura y calidad de la materia prima</a:t>
              </a:r>
            </a:p>
          </p:txBody>
        </p:sp>
        <p:sp>
          <p:nvSpPr>
            <p:cNvPr id="16" name="CuadroTexto 15">
              <a:extLst>
                <a:ext uri="{FF2B5EF4-FFF2-40B4-BE49-F238E27FC236}">
                  <a16:creationId xmlns:a16="http://schemas.microsoft.com/office/drawing/2014/main" xmlns="" id="{C3CACFCE-7564-4AF8-B33C-CD91E31DD5B2}"/>
                </a:ext>
              </a:extLst>
            </p:cNvPr>
            <p:cNvSpPr txBox="1"/>
            <p:nvPr/>
          </p:nvSpPr>
          <p:spPr>
            <a:xfrm>
              <a:off x="8809556" y="4068474"/>
              <a:ext cx="2773491" cy="1569660"/>
            </a:xfrm>
            <a:prstGeom prst="rect">
              <a:avLst/>
            </a:prstGeom>
            <a:noFill/>
          </p:spPr>
          <p:txBody>
            <a:bodyPr wrap="square" rtlCol="0">
              <a:spAutoFit/>
            </a:bodyPr>
            <a:lstStyle/>
            <a:p>
              <a:pPr algn="ctr"/>
              <a:r>
                <a:rPr lang="es-CL" sz="1600" b="1" dirty="0">
                  <a:latin typeface="Arial" panose="020B0604020202020204" pitchFamily="34" charset="0"/>
                  <a:cs typeface="Arial" panose="020B0604020202020204" pitchFamily="34" charset="0"/>
                </a:rPr>
                <a:t>BUENAS PRÁCTICAS PESQUERAS</a:t>
              </a:r>
            </a:p>
            <a:p>
              <a:pPr algn="ctr"/>
              <a:endParaRPr lang="es-CL" sz="1600" b="1" dirty="0">
                <a:latin typeface="Arial" panose="020B0604020202020204" pitchFamily="34" charset="0"/>
                <a:cs typeface="Arial" panose="020B0604020202020204" pitchFamily="34" charset="0"/>
              </a:endParaRPr>
            </a:p>
            <a:p>
              <a:pPr algn="ctr"/>
              <a:endParaRPr lang="es-CL" sz="1600" b="1" dirty="0">
                <a:latin typeface="Arial" panose="020B0604020202020204" pitchFamily="34" charset="0"/>
                <a:cs typeface="Arial" panose="020B0604020202020204" pitchFamily="34" charset="0"/>
              </a:endParaRPr>
            </a:p>
            <a:p>
              <a:pPr algn="ctr"/>
              <a:r>
                <a:rPr lang="es-CL" sz="1600" b="1" dirty="0">
                  <a:latin typeface="Arial" panose="020B0604020202020204" pitchFamily="34" charset="0"/>
                  <a:cs typeface="Arial" panose="020B0604020202020204" pitchFamily="34" charset="0"/>
                </a:rPr>
                <a:t>PLAN DE CAPACITACIÓN E INVERSIÓN </a:t>
              </a:r>
            </a:p>
          </p:txBody>
        </p:sp>
        <p:sp>
          <p:nvSpPr>
            <p:cNvPr id="3" name="Flecha: hacia abajo 2">
              <a:extLst>
                <a:ext uri="{FF2B5EF4-FFF2-40B4-BE49-F238E27FC236}">
                  <a16:creationId xmlns:a16="http://schemas.microsoft.com/office/drawing/2014/main" xmlns="" id="{6D111EFF-8E30-49CC-A1BD-235B785D2E57}"/>
                </a:ext>
              </a:extLst>
            </p:cNvPr>
            <p:cNvSpPr/>
            <p:nvPr/>
          </p:nvSpPr>
          <p:spPr>
            <a:xfrm>
              <a:off x="9698816" y="3538653"/>
              <a:ext cx="994970" cy="369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Flecha: hacia abajo 18">
              <a:extLst>
                <a:ext uri="{FF2B5EF4-FFF2-40B4-BE49-F238E27FC236}">
                  <a16:creationId xmlns:a16="http://schemas.microsoft.com/office/drawing/2014/main" xmlns="" id="{9D8FC600-3746-46CC-BC1C-532F984D7509}"/>
                </a:ext>
              </a:extLst>
            </p:cNvPr>
            <p:cNvSpPr/>
            <p:nvPr/>
          </p:nvSpPr>
          <p:spPr>
            <a:xfrm>
              <a:off x="9698816" y="4657211"/>
              <a:ext cx="994970" cy="369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2037524536"/>
      </p:ext>
    </p:extLst>
  </p:cSld>
  <p:clrMapOvr>
    <a:masterClrMapping/>
  </p:clrMapOvr>
  <p:transition xmlns:p14="http://schemas.microsoft.com/office/powerpoint/2010/mai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BUENAS PRÁCTICAS PESQUERAS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3" name="Diagrama 2">
            <a:extLst>
              <a:ext uri="{FF2B5EF4-FFF2-40B4-BE49-F238E27FC236}">
                <a16:creationId xmlns:a16="http://schemas.microsoft.com/office/drawing/2014/main" xmlns="" id="{F9ACFE54-E211-49B2-8669-B01CF916FE82}"/>
              </a:ext>
            </a:extLst>
          </p:cNvPr>
          <p:cNvGraphicFramePr/>
          <p:nvPr>
            <p:extLst>
              <p:ext uri="{D42A27DB-BD31-4B8C-83A1-F6EECF244321}">
                <p14:modId xmlns:p14="http://schemas.microsoft.com/office/powerpoint/2010/main" val="3743461894"/>
              </p:ext>
            </p:extLst>
          </p:nvPr>
        </p:nvGraphicFramePr>
        <p:xfrm>
          <a:off x="7274491" y="3195397"/>
          <a:ext cx="4804865" cy="2783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esquinas redondeadas 4">
            <a:extLst>
              <a:ext uri="{FF2B5EF4-FFF2-40B4-BE49-F238E27FC236}">
                <a16:creationId xmlns:a16="http://schemas.microsoft.com/office/drawing/2014/main" xmlns="" id="{62AFAF42-E3BE-4C05-B04F-C58CE3BABE9F}"/>
              </a:ext>
            </a:extLst>
          </p:cNvPr>
          <p:cNvSpPr/>
          <p:nvPr/>
        </p:nvSpPr>
        <p:spPr>
          <a:xfrm>
            <a:off x="3578087" y="864246"/>
            <a:ext cx="5035826" cy="622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BUENAS PRÁCTICAS PESQUERAS Y DE MANUFACTURA</a:t>
            </a:r>
          </a:p>
        </p:txBody>
      </p:sp>
      <p:sp>
        <p:nvSpPr>
          <p:cNvPr id="32" name="Rectángulo: esquinas redondeadas 31">
            <a:extLst>
              <a:ext uri="{FF2B5EF4-FFF2-40B4-BE49-F238E27FC236}">
                <a16:creationId xmlns:a16="http://schemas.microsoft.com/office/drawing/2014/main" xmlns="" id="{1CD578DF-D53B-4876-9790-E2F4CF796192}"/>
              </a:ext>
            </a:extLst>
          </p:cNvPr>
          <p:cNvSpPr/>
          <p:nvPr/>
        </p:nvSpPr>
        <p:spPr>
          <a:xfrm>
            <a:off x="872197" y="2172092"/>
            <a:ext cx="3876501" cy="896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Acciones que garantizan la seguridad alimentaria, inocuidad, frescura  y calidad</a:t>
            </a:r>
          </a:p>
        </p:txBody>
      </p:sp>
      <p:sp>
        <p:nvSpPr>
          <p:cNvPr id="33" name="Rectángulo: esquinas redondeadas 32">
            <a:extLst>
              <a:ext uri="{FF2B5EF4-FFF2-40B4-BE49-F238E27FC236}">
                <a16:creationId xmlns:a16="http://schemas.microsoft.com/office/drawing/2014/main" xmlns="" id="{BE596CEC-B612-413D-AEF3-4D0D33925659}"/>
              </a:ext>
            </a:extLst>
          </p:cNvPr>
          <p:cNvSpPr/>
          <p:nvPr/>
        </p:nvSpPr>
        <p:spPr>
          <a:xfrm>
            <a:off x="7535644" y="2240582"/>
            <a:ext cx="3876501" cy="627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Mejorar procedimientos operacionales de toda la cadena productiva</a:t>
            </a:r>
          </a:p>
        </p:txBody>
      </p:sp>
      <p:graphicFrame>
        <p:nvGraphicFramePr>
          <p:cNvPr id="34" name="Diagrama 33">
            <a:extLst>
              <a:ext uri="{FF2B5EF4-FFF2-40B4-BE49-F238E27FC236}">
                <a16:creationId xmlns:a16="http://schemas.microsoft.com/office/drawing/2014/main" xmlns="" id="{5199E522-FF37-4E65-900D-0FB110A0EB8D}"/>
              </a:ext>
            </a:extLst>
          </p:cNvPr>
          <p:cNvGraphicFramePr/>
          <p:nvPr>
            <p:extLst>
              <p:ext uri="{D42A27DB-BD31-4B8C-83A1-F6EECF244321}">
                <p14:modId xmlns:p14="http://schemas.microsoft.com/office/powerpoint/2010/main" val="2502293622"/>
              </p:ext>
            </p:extLst>
          </p:nvPr>
        </p:nvGraphicFramePr>
        <p:xfrm>
          <a:off x="408014" y="3439068"/>
          <a:ext cx="4804865" cy="29351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Flecha: hacia abajo 8">
            <a:extLst>
              <a:ext uri="{FF2B5EF4-FFF2-40B4-BE49-F238E27FC236}">
                <a16:creationId xmlns:a16="http://schemas.microsoft.com/office/drawing/2014/main" xmlns="" id="{9ACC48DD-ACB9-42AE-BB3B-C3BB917EA46F}"/>
              </a:ext>
            </a:extLst>
          </p:cNvPr>
          <p:cNvSpPr/>
          <p:nvPr/>
        </p:nvSpPr>
        <p:spPr>
          <a:xfrm>
            <a:off x="2517913" y="3110129"/>
            <a:ext cx="477078" cy="37066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dirty="0"/>
          </a:p>
        </p:txBody>
      </p:sp>
      <p:sp>
        <p:nvSpPr>
          <p:cNvPr id="41" name="Flecha: hacia abajo 40">
            <a:extLst>
              <a:ext uri="{FF2B5EF4-FFF2-40B4-BE49-F238E27FC236}">
                <a16:creationId xmlns:a16="http://schemas.microsoft.com/office/drawing/2014/main" xmlns="" id="{12D515AD-68BE-465D-9C82-8DBCAB1D5759}"/>
              </a:ext>
            </a:extLst>
          </p:cNvPr>
          <p:cNvSpPr/>
          <p:nvPr/>
        </p:nvSpPr>
        <p:spPr>
          <a:xfrm>
            <a:off x="8136835" y="2971292"/>
            <a:ext cx="477078" cy="37066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dirty="0"/>
          </a:p>
        </p:txBody>
      </p:sp>
      <p:sp>
        <p:nvSpPr>
          <p:cNvPr id="42" name="Flecha: hacia abajo 41">
            <a:extLst>
              <a:ext uri="{FF2B5EF4-FFF2-40B4-BE49-F238E27FC236}">
                <a16:creationId xmlns:a16="http://schemas.microsoft.com/office/drawing/2014/main" xmlns="" id="{A7B8BF85-F9DA-41EC-8525-376BEBD41C83}"/>
              </a:ext>
            </a:extLst>
          </p:cNvPr>
          <p:cNvSpPr/>
          <p:nvPr/>
        </p:nvSpPr>
        <p:spPr>
          <a:xfrm>
            <a:off x="10366666" y="2943009"/>
            <a:ext cx="477078" cy="370663"/>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dirty="0"/>
          </a:p>
        </p:txBody>
      </p:sp>
      <p:sp>
        <p:nvSpPr>
          <p:cNvPr id="13" name="Flecha: doblada 12">
            <a:extLst>
              <a:ext uri="{FF2B5EF4-FFF2-40B4-BE49-F238E27FC236}">
                <a16:creationId xmlns:a16="http://schemas.microsoft.com/office/drawing/2014/main" xmlns="" id="{7959BD14-1B87-4053-85B8-C8E168975F2A}"/>
              </a:ext>
            </a:extLst>
          </p:cNvPr>
          <p:cNvSpPr/>
          <p:nvPr/>
        </p:nvSpPr>
        <p:spPr>
          <a:xfrm rot="16200000" flipH="1">
            <a:off x="2413420" y="1164486"/>
            <a:ext cx="1070377" cy="861392"/>
          </a:xfrm>
          <a:prstGeom prst="bentArrow">
            <a:avLst>
              <a:gd name="adj1" fmla="val 25000"/>
              <a:gd name="adj2" fmla="val 22735"/>
              <a:gd name="adj3" fmla="val 25000"/>
              <a:gd name="adj4" fmla="val 4375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L">
              <a:solidFill>
                <a:schemeClr val="tx1"/>
              </a:solidFill>
            </a:endParaRPr>
          </a:p>
        </p:txBody>
      </p:sp>
      <p:sp>
        <p:nvSpPr>
          <p:cNvPr id="43" name="Flecha: hacia abajo 42">
            <a:extLst>
              <a:ext uri="{FF2B5EF4-FFF2-40B4-BE49-F238E27FC236}">
                <a16:creationId xmlns:a16="http://schemas.microsoft.com/office/drawing/2014/main" xmlns="" id="{1201E7CD-D282-458B-85C1-9DDFEB94EE71}"/>
              </a:ext>
            </a:extLst>
          </p:cNvPr>
          <p:cNvSpPr/>
          <p:nvPr/>
        </p:nvSpPr>
        <p:spPr>
          <a:xfrm rot="16200000">
            <a:off x="5903632" y="1292609"/>
            <a:ext cx="477078" cy="260227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98942087"/>
      </p:ext>
    </p:extLst>
  </p:cSld>
  <p:clrMapOvr>
    <a:masterClrMapping/>
  </p:clrMapOvr>
  <p:transition xmlns:p14="http://schemas.microsoft.com/office/powerpoint/2010/mai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BUENAS PRÁCTICAS PESQUERAS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4668253" y="653589"/>
            <a:ext cx="741110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PLAN DE CAPACITACIÓN </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pSp>
        <p:nvGrpSpPr>
          <p:cNvPr id="29" name="Grupo 28">
            <a:extLst>
              <a:ext uri="{FF2B5EF4-FFF2-40B4-BE49-F238E27FC236}">
                <a16:creationId xmlns:a16="http://schemas.microsoft.com/office/drawing/2014/main" xmlns="" id="{FA12ABE8-9696-42D0-B622-E4A9116ABF4F}"/>
              </a:ext>
            </a:extLst>
          </p:cNvPr>
          <p:cNvGrpSpPr/>
          <p:nvPr/>
        </p:nvGrpSpPr>
        <p:grpSpPr>
          <a:xfrm>
            <a:off x="210162" y="1072528"/>
            <a:ext cx="3912411" cy="5132024"/>
            <a:chOff x="210162" y="1072528"/>
            <a:chExt cx="3912411" cy="5132024"/>
          </a:xfrm>
        </p:grpSpPr>
        <p:sp>
          <p:nvSpPr>
            <p:cNvPr id="23" name="Rectángulo: esquinas redondeadas 22">
              <a:extLst>
                <a:ext uri="{FF2B5EF4-FFF2-40B4-BE49-F238E27FC236}">
                  <a16:creationId xmlns:a16="http://schemas.microsoft.com/office/drawing/2014/main" xmlns="" id="{821ED254-F436-47A8-8601-D5188E490706}"/>
                </a:ext>
              </a:extLst>
            </p:cNvPr>
            <p:cNvSpPr/>
            <p:nvPr/>
          </p:nvSpPr>
          <p:spPr>
            <a:xfrm>
              <a:off x="210162" y="1072528"/>
              <a:ext cx="3912411" cy="5132024"/>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r>
                <a:rPr lang="es-CL" sz="1400" dirty="0">
                  <a:solidFill>
                    <a:schemeClr val="tx1"/>
                  </a:solidFill>
                </a:rPr>
                <a:t>CONTENIDOS MÍNIMOS:</a:t>
              </a:r>
            </a:p>
            <a:p>
              <a:pPr marL="342900" indent="-342900" algn="just">
                <a:buAutoNum type="arabicPeriod"/>
              </a:pPr>
              <a:r>
                <a:rPr lang="es-CL" sz="1400" dirty="0">
                  <a:solidFill>
                    <a:schemeClr val="tx1"/>
                  </a:solidFill>
                </a:rPr>
                <a:t>Principios de higiene</a:t>
              </a:r>
            </a:p>
            <a:p>
              <a:pPr marL="342900" indent="-342900" algn="just">
                <a:buAutoNum type="arabicPeriod"/>
              </a:pPr>
              <a:r>
                <a:rPr lang="es-CL" sz="1400" dirty="0">
                  <a:solidFill>
                    <a:schemeClr val="tx1"/>
                  </a:solidFill>
                </a:rPr>
                <a:t>Seguridad, riesgo y control de alimentos</a:t>
              </a:r>
            </a:p>
            <a:p>
              <a:pPr marL="342900" indent="-342900" algn="just">
                <a:buAutoNum type="arabicPeriod"/>
              </a:pPr>
              <a:r>
                <a:rPr lang="es-CL" sz="1400" dirty="0">
                  <a:solidFill>
                    <a:schemeClr val="tx1"/>
                  </a:solidFill>
                </a:rPr>
                <a:t>Frescura y deterioro de productos del mar</a:t>
              </a:r>
            </a:p>
            <a:p>
              <a:pPr marL="342900" indent="-342900" algn="just">
                <a:buAutoNum type="arabicPeriod"/>
              </a:pPr>
              <a:r>
                <a:rPr lang="es-CL" sz="1400" dirty="0">
                  <a:solidFill>
                    <a:schemeClr val="tx1"/>
                  </a:solidFill>
                </a:rPr>
                <a:t>Métodos de conservación</a:t>
              </a:r>
            </a:p>
            <a:p>
              <a:pPr marL="342900" indent="-342900" algn="just">
                <a:buAutoNum type="arabicPeriod"/>
              </a:pPr>
              <a:r>
                <a:rPr lang="es-CL" sz="1400" dirty="0">
                  <a:solidFill>
                    <a:schemeClr val="tx1"/>
                  </a:solidFill>
                </a:rPr>
                <a:t>Buenas prácticas de bordo de embarcación</a:t>
              </a:r>
            </a:p>
            <a:p>
              <a:pPr marL="342900" indent="-342900" algn="just">
                <a:buAutoNum type="arabicPeriod"/>
              </a:pPr>
              <a:r>
                <a:rPr lang="es-CL" sz="1400" dirty="0">
                  <a:solidFill>
                    <a:schemeClr val="tx1"/>
                  </a:solidFill>
                </a:rPr>
                <a:t>Buenas prácticas en punto de descarga</a:t>
              </a:r>
            </a:p>
            <a:p>
              <a:pPr marL="342900" indent="-342900" algn="just">
                <a:buAutoNum type="arabicPeriod"/>
              </a:pPr>
              <a:r>
                <a:rPr lang="es-CL" sz="1400" dirty="0">
                  <a:solidFill>
                    <a:schemeClr val="tx1"/>
                  </a:solidFill>
                </a:rPr>
                <a:t>Manejo de químicos, desechos y sustancias peligrosas</a:t>
              </a:r>
            </a:p>
            <a:p>
              <a:pPr marL="342900" indent="-342900" algn="just">
                <a:buAutoNum type="arabicPeriod"/>
              </a:pPr>
              <a:r>
                <a:rPr lang="es-CL" sz="1400" dirty="0">
                  <a:solidFill>
                    <a:schemeClr val="tx1"/>
                  </a:solidFill>
                </a:rPr>
                <a:t>Procedimientos de limpieza y desinfección superficies de contacto directas e indirectas</a:t>
              </a:r>
            </a:p>
            <a:p>
              <a:pPr marL="342900" indent="-342900" algn="just">
                <a:buAutoNum type="arabicPeriod"/>
              </a:pPr>
              <a:r>
                <a:rPr lang="es-CL" sz="1400" dirty="0">
                  <a:solidFill>
                    <a:schemeClr val="tx1"/>
                  </a:solidFill>
                </a:rPr>
                <a:t>Personal: Higiene y hábitos de salud</a:t>
              </a:r>
            </a:p>
            <a:p>
              <a:pPr marL="342900" indent="-342900" algn="just">
                <a:buAutoNum type="arabicPeriod"/>
              </a:pPr>
              <a:r>
                <a:rPr lang="es-CL" sz="1400" dirty="0">
                  <a:solidFill>
                    <a:schemeClr val="tx1"/>
                  </a:solidFill>
                </a:rPr>
                <a:t>Transporte</a:t>
              </a:r>
            </a:p>
            <a:p>
              <a:pPr algn="ctr"/>
              <a:endParaRPr lang="es-CL" dirty="0"/>
            </a:p>
          </p:txBody>
        </p:sp>
        <p:sp>
          <p:nvSpPr>
            <p:cNvPr id="24" name="Rectángulo: esquinas redondeadas 23">
              <a:extLst>
                <a:ext uri="{FF2B5EF4-FFF2-40B4-BE49-F238E27FC236}">
                  <a16:creationId xmlns:a16="http://schemas.microsoft.com/office/drawing/2014/main" xmlns="" id="{79CF20C6-5BBB-49CB-9CA0-CB9600985192}"/>
                </a:ext>
              </a:extLst>
            </p:cNvPr>
            <p:cNvSpPr/>
            <p:nvPr/>
          </p:nvSpPr>
          <p:spPr>
            <a:xfrm>
              <a:off x="872197" y="1444694"/>
              <a:ext cx="2689398" cy="110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dirty="0"/>
                <a:t>DESTINADO A:</a:t>
              </a:r>
            </a:p>
            <a:p>
              <a:pPr marL="285750" indent="-285750">
                <a:buFont typeface="Arial" panose="020B0604020202020204" pitchFamily="34" charset="0"/>
                <a:buChar char="•"/>
              </a:pPr>
              <a:r>
                <a:rPr lang="es-CL" sz="1400" dirty="0"/>
                <a:t>Armadores</a:t>
              </a:r>
            </a:p>
            <a:p>
              <a:pPr marL="285750" indent="-285750">
                <a:buFont typeface="Arial" panose="020B0604020202020204" pitchFamily="34" charset="0"/>
                <a:buChar char="•"/>
              </a:pPr>
              <a:r>
                <a:rPr lang="es-CL" sz="1400" dirty="0"/>
                <a:t>Tripulantes</a:t>
              </a:r>
            </a:p>
            <a:p>
              <a:pPr marL="285750" indent="-285750">
                <a:buFont typeface="Arial" panose="020B0604020202020204" pitchFamily="34" charset="0"/>
                <a:buChar char="•"/>
              </a:pPr>
              <a:r>
                <a:rPr lang="es-CL" sz="1400" dirty="0"/>
                <a:t>Cuadrilla de descarga</a:t>
              </a:r>
            </a:p>
            <a:p>
              <a:pPr marL="285750" indent="-285750">
                <a:buFont typeface="Arial" panose="020B0604020202020204" pitchFamily="34" charset="0"/>
                <a:buChar char="•"/>
              </a:pPr>
              <a:r>
                <a:rPr lang="es-CL" sz="1400" dirty="0"/>
                <a:t>Comerciantes-intermediarios</a:t>
              </a:r>
            </a:p>
          </p:txBody>
        </p:sp>
        <p:sp>
          <p:nvSpPr>
            <p:cNvPr id="26" name="CuadroTexto 25">
              <a:extLst>
                <a:ext uri="{FF2B5EF4-FFF2-40B4-BE49-F238E27FC236}">
                  <a16:creationId xmlns:a16="http://schemas.microsoft.com/office/drawing/2014/main" xmlns="" id="{2889D4A6-3A4D-4200-A3C9-CBCCC5780A2A}"/>
                </a:ext>
              </a:extLst>
            </p:cNvPr>
            <p:cNvSpPr txBox="1"/>
            <p:nvPr/>
          </p:nvSpPr>
          <p:spPr>
            <a:xfrm>
              <a:off x="1139891" y="1099501"/>
              <a:ext cx="2828056" cy="338554"/>
            </a:xfrm>
            <a:prstGeom prst="rect">
              <a:avLst/>
            </a:prstGeom>
            <a:noFill/>
          </p:spPr>
          <p:txBody>
            <a:bodyPr wrap="square" rtlCol="0">
              <a:spAutoFit/>
            </a:bodyPr>
            <a:lstStyle/>
            <a:p>
              <a:r>
                <a:rPr lang="es-CL" sz="1600" dirty="0"/>
                <a:t>ESTRATEGIA DE PESCA</a:t>
              </a:r>
            </a:p>
          </p:txBody>
        </p:sp>
      </p:grpSp>
      <p:grpSp>
        <p:nvGrpSpPr>
          <p:cNvPr id="35" name="Grupo 34">
            <a:extLst>
              <a:ext uri="{FF2B5EF4-FFF2-40B4-BE49-F238E27FC236}">
                <a16:creationId xmlns:a16="http://schemas.microsoft.com/office/drawing/2014/main" xmlns="" id="{00A029EA-3B9C-4B7F-8FF3-FD21C029573A}"/>
              </a:ext>
            </a:extLst>
          </p:cNvPr>
          <p:cNvGrpSpPr/>
          <p:nvPr/>
        </p:nvGrpSpPr>
        <p:grpSpPr>
          <a:xfrm>
            <a:off x="4235217" y="1060773"/>
            <a:ext cx="3912411" cy="5159760"/>
            <a:chOff x="210162" y="1072528"/>
            <a:chExt cx="3912411" cy="5159760"/>
          </a:xfrm>
        </p:grpSpPr>
        <p:sp>
          <p:nvSpPr>
            <p:cNvPr id="36" name="Rectángulo: esquinas redondeadas 35">
              <a:extLst>
                <a:ext uri="{FF2B5EF4-FFF2-40B4-BE49-F238E27FC236}">
                  <a16:creationId xmlns:a16="http://schemas.microsoft.com/office/drawing/2014/main" xmlns="" id="{E42BE206-75DE-47E0-B2A1-4B2D1CBACB55}"/>
                </a:ext>
              </a:extLst>
            </p:cNvPr>
            <p:cNvSpPr/>
            <p:nvPr/>
          </p:nvSpPr>
          <p:spPr>
            <a:xfrm>
              <a:off x="210162" y="1072528"/>
              <a:ext cx="3912411" cy="5159760"/>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endParaRPr lang="es-CL" sz="1400" dirty="0">
                <a:solidFill>
                  <a:schemeClr val="tx1"/>
                </a:solidFill>
              </a:endParaRPr>
            </a:p>
            <a:p>
              <a:pPr algn="just"/>
              <a:r>
                <a:rPr lang="es-CL" sz="1400" dirty="0">
                  <a:solidFill>
                    <a:schemeClr val="tx1"/>
                  </a:solidFill>
                </a:rPr>
                <a:t>CONTENIDOS MÍNIMOS:</a:t>
              </a:r>
            </a:p>
            <a:p>
              <a:pPr marL="342900" indent="-342900" algn="just">
                <a:buAutoNum type="arabicPeriod"/>
              </a:pPr>
              <a:r>
                <a:rPr lang="es-CL" sz="1400" dirty="0">
                  <a:solidFill>
                    <a:schemeClr val="tx1"/>
                  </a:solidFill>
                </a:rPr>
                <a:t>Frescura y deterioro de los recursos del mar</a:t>
              </a:r>
            </a:p>
            <a:p>
              <a:pPr marL="342900" indent="-342900" algn="just">
                <a:buAutoNum type="arabicPeriod"/>
              </a:pPr>
              <a:r>
                <a:rPr lang="es-CL" sz="1400" dirty="0">
                  <a:solidFill>
                    <a:schemeClr val="tx1"/>
                  </a:solidFill>
                </a:rPr>
                <a:t>Métodos de conservación</a:t>
              </a:r>
            </a:p>
            <a:p>
              <a:pPr marL="342900" indent="-342900" algn="just">
                <a:buAutoNum type="arabicPeriod"/>
              </a:pPr>
              <a:r>
                <a:rPr lang="es-CL" sz="1400" dirty="0">
                  <a:solidFill>
                    <a:schemeClr val="tx1"/>
                  </a:solidFill>
                </a:rPr>
                <a:t>Peligros asociados a manipulación de alimentos</a:t>
              </a:r>
            </a:p>
            <a:p>
              <a:pPr marL="342900" indent="-342900" algn="just">
                <a:buAutoNum type="arabicPeriod"/>
              </a:pPr>
              <a:r>
                <a:rPr lang="es-CL" sz="1400" dirty="0">
                  <a:solidFill>
                    <a:schemeClr val="tx1"/>
                  </a:solidFill>
                </a:rPr>
                <a:t>Principios de manipulación de alimentos</a:t>
              </a:r>
            </a:p>
            <a:p>
              <a:pPr marL="342900" indent="-342900" algn="just">
                <a:buAutoNum type="arabicPeriod"/>
              </a:pPr>
              <a:r>
                <a:rPr lang="es-CL" sz="1400" dirty="0">
                  <a:solidFill>
                    <a:schemeClr val="tx1"/>
                  </a:solidFill>
                </a:rPr>
                <a:t>Requisitos generales de higiene y Buenas Prácticas de Manufactura (BPM)</a:t>
              </a:r>
            </a:p>
            <a:p>
              <a:pPr marL="342900" indent="-342900" algn="just">
                <a:buAutoNum type="arabicPeriod"/>
              </a:pPr>
              <a:r>
                <a:rPr lang="es-CL" sz="1400" dirty="0">
                  <a:solidFill>
                    <a:schemeClr val="tx1"/>
                  </a:solidFill>
                </a:rPr>
                <a:t>Contaminación cruzada y su prevención</a:t>
              </a:r>
            </a:p>
            <a:p>
              <a:pPr marL="342900" indent="-342900" algn="just">
                <a:buAutoNum type="arabicPeriod"/>
              </a:pPr>
              <a:r>
                <a:rPr lang="es-CL" sz="1400" dirty="0">
                  <a:solidFill>
                    <a:schemeClr val="tx1"/>
                  </a:solidFill>
                </a:rPr>
                <a:t>Procedimientos de limpieza y desinfección de superficies de contacto directo e indirecto</a:t>
              </a:r>
            </a:p>
            <a:p>
              <a:pPr marL="342900" indent="-342900" algn="just">
                <a:buAutoNum type="arabicPeriod"/>
              </a:pPr>
              <a:r>
                <a:rPr lang="es-CL" sz="1400" dirty="0">
                  <a:solidFill>
                    <a:schemeClr val="tx1"/>
                  </a:solidFill>
                </a:rPr>
                <a:t>Requisitos sanitarios y de higiene personal</a:t>
              </a:r>
            </a:p>
            <a:p>
              <a:pPr marL="342900" indent="-342900" algn="just">
                <a:buAutoNum type="arabicPeriod"/>
              </a:pPr>
              <a:r>
                <a:rPr lang="es-CL" sz="1400" dirty="0">
                  <a:solidFill>
                    <a:schemeClr val="tx1"/>
                  </a:solidFill>
                </a:rPr>
                <a:t>Principios de HACCP</a:t>
              </a:r>
              <a:endParaRPr lang="es-CL" dirty="0"/>
            </a:p>
          </p:txBody>
        </p:sp>
        <p:sp>
          <p:nvSpPr>
            <p:cNvPr id="37" name="Rectángulo: esquinas redondeadas 36">
              <a:extLst>
                <a:ext uri="{FF2B5EF4-FFF2-40B4-BE49-F238E27FC236}">
                  <a16:creationId xmlns:a16="http://schemas.microsoft.com/office/drawing/2014/main" xmlns="" id="{EE9DE5FF-9A5F-4854-8C0B-D6B3846878AA}"/>
                </a:ext>
              </a:extLst>
            </p:cNvPr>
            <p:cNvSpPr/>
            <p:nvPr/>
          </p:nvSpPr>
          <p:spPr>
            <a:xfrm>
              <a:off x="872197" y="1444693"/>
              <a:ext cx="2689398" cy="1246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dirty="0"/>
                <a:t>DESTINADO A:</a:t>
              </a:r>
            </a:p>
            <a:p>
              <a:pPr marL="285750" indent="-285750">
                <a:buFont typeface="Arial" panose="020B0604020202020204" pitchFamily="34" charset="0"/>
                <a:buChar char="•"/>
              </a:pPr>
              <a:r>
                <a:rPr lang="es-CL" sz="1400" dirty="0"/>
                <a:t>Encargados de planta  y proceso</a:t>
              </a:r>
            </a:p>
            <a:p>
              <a:pPr marL="285750" indent="-285750">
                <a:buFont typeface="Arial" panose="020B0604020202020204" pitchFamily="34" charset="0"/>
                <a:buChar char="•"/>
              </a:pPr>
              <a:r>
                <a:rPr lang="es-CL" sz="1400" dirty="0"/>
                <a:t>Manipuladores</a:t>
              </a:r>
            </a:p>
            <a:p>
              <a:pPr marL="285750" indent="-285750">
                <a:buFont typeface="Arial" panose="020B0604020202020204" pitchFamily="34" charset="0"/>
                <a:buChar char="•"/>
              </a:pPr>
              <a:r>
                <a:rPr lang="es-CL" sz="1400" dirty="0"/>
                <a:t>Operarios</a:t>
              </a:r>
            </a:p>
            <a:p>
              <a:pPr marL="285750" indent="-285750">
                <a:buFont typeface="Arial" panose="020B0604020202020204" pitchFamily="34" charset="0"/>
                <a:buChar char="•"/>
              </a:pPr>
              <a:r>
                <a:rPr lang="es-CL" sz="1400" dirty="0"/>
                <a:t>Personal de aseo</a:t>
              </a:r>
            </a:p>
          </p:txBody>
        </p:sp>
        <p:sp>
          <p:nvSpPr>
            <p:cNvPr id="38" name="CuadroTexto 37">
              <a:extLst>
                <a:ext uri="{FF2B5EF4-FFF2-40B4-BE49-F238E27FC236}">
                  <a16:creationId xmlns:a16="http://schemas.microsoft.com/office/drawing/2014/main" xmlns="" id="{B89BDECD-9153-40D4-B053-A85E6889F53D}"/>
                </a:ext>
              </a:extLst>
            </p:cNvPr>
            <p:cNvSpPr txBox="1"/>
            <p:nvPr/>
          </p:nvSpPr>
          <p:spPr>
            <a:xfrm>
              <a:off x="1139891" y="1099501"/>
              <a:ext cx="2828056" cy="338554"/>
            </a:xfrm>
            <a:prstGeom prst="rect">
              <a:avLst/>
            </a:prstGeom>
            <a:noFill/>
          </p:spPr>
          <p:txBody>
            <a:bodyPr wrap="square" rtlCol="0">
              <a:spAutoFit/>
            </a:bodyPr>
            <a:lstStyle/>
            <a:p>
              <a:r>
                <a:rPr lang="es-CL" sz="1600" dirty="0"/>
                <a:t>LÍNEA DE PRODUCCIÓN</a:t>
              </a:r>
            </a:p>
          </p:txBody>
        </p:sp>
      </p:grpSp>
      <p:sp>
        <p:nvSpPr>
          <p:cNvPr id="39" name="Flecha: cheurón 38">
            <a:extLst>
              <a:ext uri="{FF2B5EF4-FFF2-40B4-BE49-F238E27FC236}">
                <a16:creationId xmlns:a16="http://schemas.microsoft.com/office/drawing/2014/main" xmlns="" id="{2B24B727-B602-403D-AAA6-EE6D760B0888}"/>
              </a:ext>
            </a:extLst>
          </p:cNvPr>
          <p:cNvSpPr/>
          <p:nvPr/>
        </p:nvSpPr>
        <p:spPr>
          <a:xfrm>
            <a:off x="8248685" y="1039998"/>
            <a:ext cx="704403" cy="5118173"/>
          </a:xfrm>
          <a:prstGeom prst="chevron">
            <a:avLst>
              <a:gd name="adj" fmla="val 74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0" name="Rectángulo: esquinas redondeadas 39">
            <a:extLst>
              <a:ext uri="{FF2B5EF4-FFF2-40B4-BE49-F238E27FC236}">
                <a16:creationId xmlns:a16="http://schemas.microsoft.com/office/drawing/2014/main" xmlns="" id="{F9D52698-AF4C-49E2-86CF-D06ACD56DA28}"/>
              </a:ext>
            </a:extLst>
          </p:cNvPr>
          <p:cNvSpPr/>
          <p:nvPr/>
        </p:nvSpPr>
        <p:spPr>
          <a:xfrm>
            <a:off x="9158777" y="3393563"/>
            <a:ext cx="2920209" cy="1786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DURACIÓN: Mínimo 8 horas cronológicas</a:t>
            </a:r>
          </a:p>
          <a:p>
            <a:pPr algn="ctr"/>
            <a:endParaRPr lang="es-CL" dirty="0"/>
          </a:p>
          <a:p>
            <a:pPr algn="ctr"/>
            <a:r>
              <a:rPr lang="es-CL" dirty="0"/>
              <a:t>MÉTODOS: Teórico / Práctico</a:t>
            </a:r>
          </a:p>
        </p:txBody>
      </p:sp>
      <p:pic>
        <p:nvPicPr>
          <p:cNvPr id="5" name="Imagen 4">
            <a:extLst>
              <a:ext uri="{FF2B5EF4-FFF2-40B4-BE49-F238E27FC236}">
                <a16:creationId xmlns:a16="http://schemas.microsoft.com/office/drawing/2014/main" xmlns="" id="{08B5169C-90D2-493E-BAA5-0B6793385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8777" y="1317912"/>
            <a:ext cx="2823061" cy="18478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9234347"/>
      </p:ext>
    </p:extLst>
  </p:cSld>
  <p:clrMapOvr>
    <a:masterClrMapping/>
  </p:clrMapOvr>
  <p:transition xmlns:p14="http://schemas.microsoft.com/office/powerpoint/2010/mai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BUENAS PRÁCTICAS PESQUERAS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4668253" y="653589"/>
            <a:ext cx="741110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PLAN DE INVERSIÓN: ESTRATEGIA DE PESCA</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3" name="Diagrama 2">
            <a:extLst>
              <a:ext uri="{FF2B5EF4-FFF2-40B4-BE49-F238E27FC236}">
                <a16:creationId xmlns:a16="http://schemas.microsoft.com/office/drawing/2014/main" xmlns="" id="{9603D438-4C4A-42CD-A818-9C74EAF3E627}"/>
              </a:ext>
            </a:extLst>
          </p:cNvPr>
          <p:cNvGraphicFramePr/>
          <p:nvPr>
            <p:extLst>
              <p:ext uri="{D42A27DB-BD31-4B8C-83A1-F6EECF244321}">
                <p14:modId xmlns:p14="http://schemas.microsoft.com/office/powerpoint/2010/main" val="651648250"/>
              </p:ext>
            </p:extLst>
          </p:nvPr>
        </p:nvGraphicFramePr>
        <p:xfrm>
          <a:off x="683744" y="992143"/>
          <a:ext cx="10722911" cy="5115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1904437"/>
      </p:ext>
    </p:extLst>
  </p:cSld>
  <p:clrMapOvr>
    <a:masterClrMapping/>
  </p:clrMapOvr>
  <p:transition xmlns:p14="http://schemas.microsoft.com/office/powerpoint/2010/mai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BUENAS PRÁCTICAS PESQUERAS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4668253" y="653589"/>
            <a:ext cx="741110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PLAN DE INVERSIÓN: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3" name="Diagrama 2">
            <a:extLst>
              <a:ext uri="{FF2B5EF4-FFF2-40B4-BE49-F238E27FC236}">
                <a16:creationId xmlns:a16="http://schemas.microsoft.com/office/drawing/2014/main" xmlns="" id="{9603D438-4C4A-42CD-A818-9C74EAF3E627}"/>
              </a:ext>
            </a:extLst>
          </p:cNvPr>
          <p:cNvGraphicFramePr/>
          <p:nvPr>
            <p:extLst>
              <p:ext uri="{D42A27DB-BD31-4B8C-83A1-F6EECF244321}">
                <p14:modId xmlns:p14="http://schemas.microsoft.com/office/powerpoint/2010/main" val="1414491565"/>
              </p:ext>
            </p:extLst>
          </p:nvPr>
        </p:nvGraphicFramePr>
        <p:xfrm>
          <a:off x="436747" y="1011723"/>
          <a:ext cx="11051056" cy="5115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110209"/>
      </p:ext>
    </p:extLst>
  </p:cSld>
  <p:clrMapOvr>
    <a:masterClrMapping/>
  </p:clrMapOvr>
  <p:transition xmlns:p14="http://schemas.microsoft.com/office/powerpoint/2010/mai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3: BUENAS PRÁCTICAS PESQUERAS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4668253" y="653589"/>
            <a:ext cx="7411103"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FUENTES DE FINANCIAMIENTO PLAN DE CAPACITACIÓN E INVERSIÓN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5" name="Diagrama 4">
            <a:extLst>
              <a:ext uri="{FF2B5EF4-FFF2-40B4-BE49-F238E27FC236}">
                <a16:creationId xmlns:a16="http://schemas.microsoft.com/office/drawing/2014/main" xmlns="" id="{29B22571-3F8C-458D-AA14-CA354AA80AA8}"/>
              </a:ext>
            </a:extLst>
          </p:cNvPr>
          <p:cNvGraphicFramePr/>
          <p:nvPr>
            <p:extLst>
              <p:ext uri="{D42A27DB-BD31-4B8C-83A1-F6EECF244321}">
                <p14:modId xmlns:p14="http://schemas.microsoft.com/office/powerpoint/2010/main" val="259940790"/>
              </p:ext>
            </p:extLst>
          </p:nvPr>
        </p:nvGraphicFramePr>
        <p:xfrm>
          <a:off x="3615006" y="1399367"/>
          <a:ext cx="8128000" cy="4017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xmlns="" id="{A175164F-95D2-4715-AE33-5B1560AC5A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888" y="2477774"/>
            <a:ext cx="3933327" cy="2733823"/>
          </a:xfrm>
          <a:prstGeom prst="rect">
            <a:avLst/>
          </a:prstGeom>
          <a:ln>
            <a:noFill/>
          </a:ln>
          <a:effectLst>
            <a:softEdge rad="112500"/>
          </a:effectLst>
        </p:spPr>
      </p:pic>
      <p:sp>
        <p:nvSpPr>
          <p:cNvPr id="13" name="Flecha: doblada 12">
            <a:extLst>
              <a:ext uri="{FF2B5EF4-FFF2-40B4-BE49-F238E27FC236}">
                <a16:creationId xmlns:a16="http://schemas.microsoft.com/office/drawing/2014/main" xmlns="" id="{40A7B44D-B0D5-498D-9A00-71A0F96E111D}"/>
              </a:ext>
            </a:extLst>
          </p:cNvPr>
          <p:cNvSpPr/>
          <p:nvPr/>
        </p:nvSpPr>
        <p:spPr>
          <a:xfrm>
            <a:off x="3210076" y="1527381"/>
            <a:ext cx="2693146" cy="947074"/>
          </a:xfrm>
          <a:prstGeom prst="bentArrow">
            <a:avLst>
              <a:gd name="adj1" fmla="val 25000"/>
              <a:gd name="adj2" fmla="val 2256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1116614647"/>
      </p:ext>
    </p:extLst>
  </p:cSld>
  <p:clrMapOvr>
    <a:masterClrMapping/>
  </p:clrMapOvr>
  <p:transition xmlns:p14="http://schemas.microsoft.com/office/powerpoint/2010/mai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6" name="Rectángulo 15">
            <a:extLst>
              <a:ext uri="{FF2B5EF4-FFF2-40B4-BE49-F238E27FC236}">
                <a16:creationId xmlns:a16="http://schemas.microsoft.com/office/drawing/2014/main" xmlns="" id="{C947DF6B-A3ED-4682-8FC5-1AA5FBBB7360}"/>
              </a:ext>
            </a:extLst>
          </p:cNvPr>
          <p:cNvSpPr/>
          <p:nvPr/>
        </p:nvSpPr>
        <p:spPr>
          <a:xfrm>
            <a:off x="2968182" y="65826"/>
            <a:ext cx="9111174"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a:solidFill>
                  <a:schemeClr val="accent2"/>
                </a:solidFill>
                <a:latin typeface="Arial" panose="020B0604020202020204" pitchFamily="34" charset="0"/>
                <a:cs typeface="Arial" panose="020B0604020202020204" pitchFamily="34" charset="0"/>
              </a:rPr>
              <a:t>CONCLUSIONES</a:t>
            </a:r>
          </a:p>
        </p:txBody>
      </p:sp>
      <p:grpSp>
        <p:nvGrpSpPr>
          <p:cNvPr id="7" name="Grupo 6">
            <a:extLst>
              <a:ext uri="{FF2B5EF4-FFF2-40B4-BE49-F238E27FC236}">
                <a16:creationId xmlns:a16="http://schemas.microsoft.com/office/drawing/2014/main" xmlns="" id="{30C792C4-95EE-4598-BA19-0A3917EBCC19}"/>
              </a:ext>
            </a:extLst>
          </p:cNvPr>
          <p:cNvGrpSpPr/>
          <p:nvPr/>
        </p:nvGrpSpPr>
        <p:grpSpPr>
          <a:xfrm>
            <a:off x="5055180" y="1856669"/>
            <a:ext cx="6865789" cy="3299791"/>
            <a:chOff x="449411" y="1550423"/>
            <a:chExt cx="7074358" cy="3299791"/>
          </a:xfrm>
        </p:grpSpPr>
        <p:cxnSp>
          <p:nvCxnSpPr>
            <p:cNvPr id="24" name="Conector recto 23">
              <a:extLst>
                <a:ext uri="{FF2B5EF4-FFF2-40B4-BE49-F238E27FC236}">
                  <a16:creationId xmlns:a16="http://schemas.microsoft.com/office/drawing/2014/main" xmlns="" id="{97D9B51C-10FF-4858-9437-4DF9F1BE380B}"/>
                </a:ext>
              </a:extLst>
            </p:cNvPr>
            <p:cNvCxnSpPr>
              <a:cxnSpLocks/>
            </p:cNvCxnSpPr>
            <p:nvPr/>
          </p:nvCxnSpPr>
          <p:spPr>
            <a:xfrm>
              <a:off x="1601195" y="3429000"/>
              <a:ext cx="5290925" cy="0"/>
            </a:xfrm>
            <a:prstGeom prst="line">
              <a:avLst/>
            </a:prstGeom>
            <a:ln/>
          </p:spPr>
          <p:style>
            <a:lnRef idx="3">
              <a:schemeClr val="accent1"/>
            </a:lnRef>
            <a:fillRef idx="0">
              <a:schemeClr val="accent1"/>
            </a:fillRef>
            <a:effectRef idx="2">
              <a:schemeClr val="accent1"/>
            </a:effectRef>
            <a:fontRef idx="minor">
              <a:schemeClr val="tx1"/>
            </a:fontRef>
          </p:style>
        </p:cxnSp>
        <p:grpSp>
          <p:nvGrpSpPr>
            <p:cNvPr id="3" name="Grupo 2">
              <a:extLst>
                <a:ext uri="{FF2B5EF4-FFF2-40B4-BE49-F238E27FC236}">
                  <a16:creationId xmlns:a16="http://schemas.microsoft.com/office/drawing/2014/main" xmlns="" id="{B9B9F12B-08E8-4555-8FA8-CD72ED1031D4}"/>
                </a:ext>
              </a:extLst>
            </p:cNvPr>
            <p:cNvGrpSpPr/>
            <p:nvPr/>
          </p:nvGrpSpPr>
          <p:grpSpPr>
            <a:xfrm>
              <a:off x="449411" y="1550423"/>
              <a:ext cx="7074358" cy="3299791"/>
              <a:chOff x="227181" y="1528636"/>
              <a:chExt cx="7074358" cy="3270118"/>
            </a:xfrm>
          </p:grpSpPr>
          <p:cxnSp>
            <p:nvCxnSpPr>
              <p:cNvPr id="9" name="Conector recto 8">
                <a:extLst>
                  <a:ext uri="{FF2B5EF4-FFF2-40B4-BE49-F238E27FC236}">
                    <a16:creationId xmlns:a16="http://schemas.microsoft.com/office/drawing/2014/main" xmlns="" id="{BE003AF0-DCE0-4620-9129-5D3FC258BDC9}"/>
                  </a:ext>
                </a:extLst>
              </p:cNvPr>
              <p:cNvCxnSpPr>
                <a:cxnSpLocks/>
              </p:cNvCxnSpPr>
              <p:nvPr/>
            </p:nvCxnSpPr>
            <p:spPr>
              <a:xfrm>
                <a:off x="4217150" y="1681492"/>
                <a:ext cx="0" cy="2940029"/>
              </a:xfrm>
              <a:prstGeom prst="line">
                <a:avLst/>
              </a:prstGeom>
              <a:ln/>
            </p:spPr>
            <p:style>
              <a:lnRef idx="3">
                <a:schemeClr val="accent1"/>
              </a:lnRef>
              <a:fillRef idx="0">
                <a:schemeClr val="accent1"/>
              </a:fillRef>
              <a:effectRef idx="2">
                <a:schemeClr val="accent1"/>
              </a:effectRef>
              <a:fontRef idx="minor">
                <a:schemeClr val="tx1"/>
              </a:fontRef>
            </p:style>
          </p:cxnSp>
          <p:sp>
            <p:nvSpPr>
              <p:cNvPr id="26" name="CuadroTexto 25">
                <a:extLst>
                  <a:ext uri="{FF2B5EF4-FFF2-40B4-BE49-F238E27FC236}">
                    <a16:creationId xmlns:a16="http://schemas.microsoft.com/office/drawing/2014/main" xmlns="" id="{9D976B62-981E-4396-9437-DBF176014110}"/>
                  </a:ext>
                </a:extLst>
              </p:cNvPr>
              <p:cNvSpPr txBox="1"/>
              <p:nvPr/>
            </p:nvSpPr>
            <p:spPr>
              <a:xfrm>
                <a:off x="2302058" y="1633511"/>
                <a:ext cx="1637728" cy="261610"/>
              </a:xfrm>
              <a:prstGeom prst="rect">
                <a:avLst/>
              </a:prstGeom>
              <a:noFill/>
            </p:spPr>
            <p:txBody>
              <a:bodyPr wrap="square" rtlCol="0">
                <a:spAutoFit/>
              </a:bodyPr>
              <a:lstStyle/>
              <a:p>
                <a:r>
                  <a:rPr lang="es-CL" sz="1100" b="1" dirty="0">
                    <a:solidFill>
                      <a:schemeClr val="bg2">
                        <a:lumMod val="25000"/>
                      </a:schemeClr>
                    </a:solidFill>
                    <a:latin typeface="Arial" panose="020B0604020202020204" pitchFamily="34" charset="0"/>
                    <a:cs typeface="Arial" panose="020B0604020202020204" pitchFamily="34" charset="0"/>
                  </a:rPr>
                  <a:t>ARTESANAL</a:t>
                </a:r>
              </a:p>
            </p:txBody>
          </p:sp>
          <p:sp>
            <p:nvSpPr>
              <p:cNvPr id="30" name="CuadroTexto 29">
                <a:extLst>
                  <a:ext uri="{FF2B5EF4-FFF2-40B4-BE49-F238E27FC236}">
                    <a16:creationId xmlns:a16="http://schemas.microsoft.com/office/drawing/2014/main" xmlns="" id="{773405A2-B1C9-4D0F-94B5-F35989FF1B9D}"/>
                  </a:ext>
                </a:extLst>
              </p:cNvPr>
              <p:cNvSpPr txBox="1"/>
              <p:nvPr/>
            </p:nvSpPr>
            <p:spPr>
              <a:xfrm>
                <a:off x="4817661" y="1628484"/>
                <a:ext cx="1637728" cy="261610"/>
              </a:xfrm>
              <a:prstGeom prst="rect">
                <a:avLst/>
              </a:prstGeom>
              <a:noFill/>
            </p:spPr>
            <p:txBody>
              <a:bodyPr wrap="square" rtlCol="0">
                <a:spAutoFit/>
              </a:bodyPr>
              <a:lstStyle/>
              <a:p>
                <a:r>
                  <a:rPr lang="es-CL" sz="1100" b="1" dirty="0">
                    <a:solidFill>
                      <a:schemeClr val="bg2">
                        <a:lumMod val="25000"/>
                      </a:schemeClr>
                    </a:solidFill>
                    <a:latin typeface="Arial" panose="020B0604020202020204" pitchFamily="34" charset="0"/>
                    <a:cs typeface="Arial" panose="020B0604020202020204" pitchFamily="34" charset="0"/>
                  </a:rPr>
                  <a:t>INDUSTRIAL</a:t>
                </a:r>
              </a:p>
            </p:txBody>
          </p:sp>
          <p:sp>
            <p:nvSpPr>
              <p:cNvPr id="31" name="CuadroTexto 30">
                <a:extLst>
                  <a:ext uri="{FF2B5EF4-FFF2-40B4-BE49-F238E27FC236}">
                    <a16:creationId xmlns:a16="http://schemas.microsoft.com/office/drawing/2014/main" xmlns="" id="{5DC30455-BB20-4C3F-88D5-1E5C80202029}"/>
                  </a:ext>
                </a:extLst>
              </p:cNvPr>
              <p:cNvSpPr txBox="1"/>
              <p:nvPr/>
            </p:nvSpPr>
            <p:spPr>
              <a:xfrm>
                <a:off x="291007" y="2637387"/>
                <a:ext cx="1637728" cy="261610"/>
              </a:xfrm>
              <a:prstGeom prst="rect">
                <a:avLst/>
              </a:prstGeom>
              <a:noFill/>
            </p:spPr>
            <p:txBody>
              <a:bodyPr wrap="square" rtlCol="0">
                <a:spAutoFit/>
              </a:bodyPr>
              <a:lstStyle/>
              <a:p>
                <a:r>
                  <a:rPr lang="es-CL" sz="1100" b="1" dirty="0">
                    <a:solidFill>
                      <a:schemeClr val="bg2">
                        <a:lumMod val="25000"/>
                      </a:schemeClr>
                    </a:solidFill>
                    <a:latin typeface="Arial" panose="020B0604020202020204" pitchFamily="34" charset="0"/>
                    <a:cs typeface="Arial" panose="020B0604020202020204" pitchFamily="34" charset="0"/>
                  </a:rPr>
                  <a:t>VENTAJAS</a:t>
                </a:r>
              </a:p>
            </p:txBody>
          </p:sp>
          <p:sp>
            <p:nvSpPr>
              <p:cNvPr id="32" name="CuadroTexto 31">
                <a:extLst>
                  <a:ext uri="{FF2B5EF4-FFF2-40B4-BE49-F238E27FC236}">
                    <a16:creationId xmlns:a16="http://schemas.microsoft.com/office/drawing/2014/main" xmlns="" id="{B30A8FE7-278E-4069-98D0-32030B38D61D}"/>
                  </a:ext>
                </a:extLst>
              </p:cNvPr>
              <p:cNvSpPr txBox="1"/>
              <p:nvPr/>
            </p:nvSpPr>
            <p:spPr>
              <a:xfrm>
                <a:off x="227181" y="3953993"/>
                <a:ext cx="1738083" cy="261610"/>
              </a:xfrm>
              <a:prstGeom prst="rect">
                <a:avLst/>
              </a:prstGeom>
              <a:noFill/>
            </p:spPr>
            <p:txBody>
              <a:bodyPr wrap="square" rtlCol="0">
                <a:spAutoFit/>
              </a:bodyPr>
              <a:lstStyle/>
              <a:p>
                <a:r>
                  <a:rPr lang="es-CL" sz="1100" b="1" dirty="0">
                    <a:solidFill>
                      <a:schemeClr val="bg2">
                        <a:lumMod val="25000"/>
                      </a:schemeClr>
                    </a:solidFill>
                    <a:latin typeface="Arial" panose="020B0604020202020204" pitchFamily="34" charset="0"/>
                    <a:cs typeface="Arial" panose="020B0604020202020204" pitchFamily="34" charset="0"/>
                  </a:rPr>
                  <a:t>DESVENTAJAS</a:t>
                </a:r>
              </a:p>
            </p:txBody>
          </p:sp>
          <p:sp>
            <p:nvSpPr>
              <p:cNvPr id="9219" name="CuadroTexto 9218">
                <a:extLst>
                  <a:ext uri="{FF2B5EF4-FFF2-40B4-BE49-F238E27FC236}">
                    <a16:creationId xmlns:a16="http://schemas.microsoft.com/office/drawing/2014/main" xmlns="" id="{3E41C583-9639-452D-ADC9-08CE287FAE3E}"/>
                  </a:ext>
                </a:extLst>
              </p:cNvPr>
              <p:cNvSpPr txBox="1"/>
              <p:nvPr/>
            </p:nvSpPr>
            <p:spPr>
              <a:xfrm>
                <a:off x="1601195" y="2080627"/>
                <a:ext cx="2893320" cy="1384995"/>
              </a:xfrm>
              <a:prstGeom prst="rect">
                <a:avLst/>
              </a:prstGeom>
              <a:noFill/>
            </p:spPr>
            <p:txBody>
              <a:bodyPr wrap="square" rtlCol="0">
                <a:spAutoFit/>
              </a:bodyPr>
              <a:lstStyle/>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Mayor grado de frescura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Menos tiempo post-captura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Pesca limpia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Pesca selectiva</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Ejemplares mas grandes</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Bajo daño mecánico</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Mejor rendimiento y productividad</a:t>
                </a:r>
              </a:p>
              <a:p>
                <a:endParaRPr lang="es-CL" sz="1050" dirty="0"/>
              </a:p>
            </p:txBody>
          </p:sp>
          <p:sp>
            <p:nvSpPr>
              <p:cNvPr id="37" name="CuadroTexto 36">
                <a:extLst>
                  <a:ext uri="{FF2B5EF4-FFF2-40B4-BE49-F238E27FC236}">
                    <a16:creationId xmlns:a16="http://schemas.microsoft.com/office/drawing/2014/main" xmlns="" id="{58CDABF3-87B4-4B93-9AC9-477F5C805BA9}"/>
                  </a:ext>
                </a:extLst>
              </p:cNvPr>
              <p:cNvSpPr txBox="1"/>
              <p:nvPr/>
            </p:nvSpPr>
            <p:spPr>
              <a:xfrm>
                <a:off x="4358043" y="2051182"/>
                <a:ext cx="2893320" cy="900246"/>
              </a:xfrm>
              <a:prstGeom prst="rect">
                <a:avLst/>
              </a:prstGeom>
              <a:noFill/>
            </p:spPr>
            <p:txBody>
              <a:bodyPr wrap="square" rtlCol="0">
                <a:spAutoFit/>
              </a:bodyPr>
              <a:lstStyle/>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Abastecimiento continuo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Volumen mayor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Mejor precio de compra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Seguridad y formalidad </a:t>
                </a:r>
              </a:p>
              <a:p>
                <a:endParaRPr lang="es-CL" sz="1050" dirty="0"/>
              </a:p>
            </p:txBody>
          </p:sp>
          <p:sp>
            <p:nvSpPr>
              <p:cNvPr id="38" name="CuadroTexto 37">
                <a:extLst>
                  <a:ext uri="{FF2B5EF4-FFF2-40B4-BE49-F238E27FC236}">
                    <a16:creationId xmlns:a16="http://schemas.microsoft.com/office/drawing/2014/main" xmlns="" id="{0BE846D9-B451-423D-A0A3-B7B6EAEB4943}"/>
                  </a:ext>
                </a:extLst>
              </p:cNvPr>
              <p:cNvSpPr txBox="1"/>
              <p:nvPr/>
            </p:nvSpPr>
            <p:spPr>
              <a:xfrm>
                <a:off x="1535170" y="3644110"/>
                <a:ext cx="2893320" cy="1061829"/>
              </a:xfrm>
              <a:prstGeom prst="rect">
                <a:avLst/>
              </a:prstGeom>
              <a:noFill/>
            </p:spPr>
            <p:txBody>
              <a:bodyPr wrap="square" rtlCol="0">
                <a:spAutoFit/>
              </a:bodyPr>
              <a:lstStyle/>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Depende de las condiciones meteorológicas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Bajo volumen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Informalidad en el trato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Poca seguridad </a:t>
                </a:r>
              </a:p>
              <a:p>
                <a:endParaRPr lang="es-CL" sz="1050" dirty="0"/>
              </a:p>
            </p:txBody>
          </p:sp>
          <p:sp>
            <p:nvSpPr>
              <p:cNvPr id="39" name="CuadroTexto 38">
                <a:extLst>
                  <a:ext uri="{FF2B5EF4-FFF2-40B4-BE49-F238E27FC236}">
                    <a16:creationId xmlns:a16="http://schemas.microsoft.com/office/drawing/2014/main" xmlns="" id="{E21D995D-EE70-4BD5-A17A-D8E89BFF3EAA}"/>
                  </a:ext>
                </a:extLst>
              </p:cNvPr>
              <p:cNvSpPr txBox="1"/>
              <p:nvPr/>
            </p:nvSpPr>
            <p:spPr>
              <a:xfrm>
                <a:off x="4408219" y="3644110"/>
                <a:ext cx="2893320" cy="1061829"/>
              </a:xfrm>
              <a:prstGeom prst="rect">
                <a:avLst/>
              </a:prstGeom>
              <a:noFill/>
            </p:spPr>
            <p:txBody>
              <a:bodyPr wrap="square" rtlCol="0">
                <a:spAutoFit/>
              </a:bodyPr>
              <a:lstStyle/>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Notorio daño mecánico</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Pesca sucia y manchada con tinta</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Daño mecánico alto</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Mayor tiempo post-captura </a:t>
                </a:r>
              </a:p>
              <a:p>
                <a:pPr marL="171450" indent="-171450">
                  <a:buFont typeface="Wingdings" panose="05000000000000000000" pitchFamily="2" charset="2"/>
                  <a:buChar char="ü"/>
                </a:pPr>
                <a:r>
                  <a:rPr lang="es-CL" sz="1050" b="1" dirty="0">
                    <a:solidFill>
                      <a:schemeClr val="bg2">
                        <a:lumMod val="25000"/>
                      </a:schemeClr>
                    </a:solidFill>
                    <a:latin typeface="Arial" panose="020B0604020202020204" pitchFamily="34" charset="0"/>
                    <a:cs typeface="Arial" panose="020B0604020202020204" pitchFamily="34" charset="0"/>
                  </a:rPr>
                  <a:t>Menor grado de frescura</a:t>
                </a:r>
              </a:p>
              <a:p>
                <a:endParaRPr lang="es-CL" sz="1050" dirty="0"/>
              </a:p>
            </p:txBody>
          </p:sp>
          <p:sp>
            <p:nvSpPr>
              <p:cNvPr id="9224" name="Rectángulo 9223">
                <a:extLst>
                  <a:ext uri="{FF2B5EF4-FFF2-40B4-BE49-F238E27FC236}">
                    <a16:creationId xmlns:a16="http://schemas.microsoft.com/office/drawing/2014/main" xmlns="" id="{F63D02DE-B9EF-492D-88BE-93357B800BE6}"/>
                  </a:ext>
                </a:extLst>
              </p:cNvPr>
              <p:cNvSpPr/>
              <p:nvPr/>
            </p:nvSpPr>
            <p:spPr>
              <a:xfrm>
                <a:off x="291007" y="1528636"/>
                <a:ext cx="6729872" cy="3270118"/>
              </a:xfrm>
              <a:prstGeom prst="rect">
                <a:avLst/>
              </a:prstGeom>
              <a:noFill/>
              <a:ln w="571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grpSp>
      <p:sp>
        <p:nvSpPr>
          <p:cNvPr id="9225" name="CuadroTexto 9224">
            <a:extLst>
              <a:ext uri="{FF2B5EF4-FFF2-40B4-BE49-F238E27FC236}">
                <a16:creationId xmlns:a16="http://schemas.microsoft.com/office/drawing/2014/main" xmlns="" id="{B1FDCD27-3D2D-4498-9248-8870E2C2CEAB}"/>
              </a:ext>
            </a:extLst>
          </p:cNvPr>
          <p:cNvSpPr txBox="1"/>
          <p:nvPr/>
        </p:nvSpPr>
        <p:spPr>
          <a:xfrm>
            <a:off x="295653" y="1916125"/>
            <a:ext cx="4480149" cy="3293209"/>
          </a:xfrm>
          <a:prstGeom prst="rect">
            <a:avLst/>
          </a:prstGeom>
          <a:noFill/>
        </p:spPr>
        <p:txBody>
          <a:bodyPr wrap="square" rtlCol="0">
            <a:spAutoFit/>
          </a:bodyPr>
          <a:lstStyle/>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Las principales diferencias entre la calidad de la Jibia proveniente del sector artesanal e industrial, tienen un origen en las ventajas y desventajas entre una y otra. </a:t>
            </a:r>
          </a:p>
          <a:p>
            <a:pPr marL="285750" indent="-285750" algn="just">
              <a:buFont typeface="Wingdings" panose="05000000000000000000" pitchFamily="2" charset="2"/>
              <a:buChar char="q"/>
            </a:pPr>
            <a:endParaRPr lang="es-CL"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En una primera instancia la materia prima artesanal presenta beneficios desde el punto de vista de la calidad, pero visto desde la continuidad de la producción, se posicionada como mejor la industrial. </a:t>
            </a:r>
          </a:p>
          <a:p>
            <a:pPr marL="285750" indent="-285750" algn="just">
              <a:buFont typeface="Wingdings" panose="05000000000000000000" pitchFamily="2" charset="2"/>
              <a:buChar char="q"/>
            </a:pPr>
            <a:endParaRPr lang="es-CL" sz="1600" b="1" dirty="0">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xmlns="" id="{6544C675-76D5-4108-AC68-6E36AFA47FCB}"/>
              </a:ext>
            </a:extLst>
          </p:cNvPr>
          <p:cNvSpPr txBox="1"/>
          <p:nvPr/>
        </p:nvSpPr>
        <p:spPr>
          <a:xfrm>
            <a:off x="3502855" y="653589"/>
            <a:ext cx="8576501" cy="584775"/>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OBJETIVO 1: RECOPILACIÓN DE ANTECEDENTES DE CALIDAD DE MATERIA PRIMA DEL RECURSO JIBIA</a:t>
            </a:r>
          </a:p>
        </p:txBody>
      </p:sp>
    </p:spTree>
    <p:extLst>
      <p:ext uri="{BB962C8B-B14F-4D97-AF65-F5344CB8AC3E}">
        <p14:creationId xmlns:p14="http://schemas.microsoft.com/office/powerpoint/2010/main" val="3157957934"/>
      </p:ext>
    </p:extLst>
  </p:cSld>
  <p:clrMapOvr>
    <a:masterClrMapping/>
  </p:clrMapOvr>
  <p:transition xmlns:p14="http://schemas.microsoft.com/office/powerpoint/2010/mai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6" name="Rectángulo 15">
            <a:extLst>
              <a:ext uri="{FF2B5EF4-FFF2-40B4-BE49-F238E27FC236}">
                <a16:creationId xmlns:a16="http://schemas.microsoft.com/office/drawing/2014/main" xmlns="" id="{C947DF6B-A3ED-4682-8FC5-1AA5FBBB7360}"/>
              </a:ext>
            </a:extLst>
          </p:cNvPr>
          <p:cNvSpPr/>
          <p:nvPr/>
        </p:nvSpPr>
        <p:spPr>
          <a:xfrm>
            <a:off x="2968182" y="65826"/>
            <a:ext cx="9111174"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a:solidFill>
                  <a:schemeClr val="accent2"/>
                </a:solidFill>
                <a:latin typeface="Arial" panose="020B0604020202020204" pitchFamily="34" charset="0"/>
                <a:cs typeface="Arial" panose="020B0604020202020204" pitchFamily="34" charset="0"/>
              </a:rPr>
              <a:t>CONCLUSIONES</a:t>
            </a:r>
          </a:p>
        </p:txBody>
      </p:sp>
      <p:sp>
        <p:nvSpPr>
          <p:cNvPr id="23" name="CuadroTexto 22">
            <a:extLst>
              <a:ext uri="{FF2B5EF4-FFF2-40B4-BE49-F238E27FC236}">
                <a16:creationId xmlns:a16="http://schemas.microsoft.com/office/drawing/2014/main" xmlns="" id="{6544C675-76D5-4108-AC68-6E36AFA47FCB}"/>
              </a:ext>
            </a:extLst>
          </p:cNvPr>
          <p:cNvSpPr txBox="1"/>
          <p:nvPr/>
        </p:nvSpPr>
        <p:spPr>
          <a:xfrm>
            <a:off x="1899138" y="653589"/>
            <a:ext cx="10180218" cy="584775"/>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OBJETIVO 2: ESTABLECER INDICADORES PARA CLASIFICAR LA CALIDAD DE LA MATERIA PRIMA DEL RECURSO JIBIA </a:t>
            </a:r>
          </a:p>
        </p:txBody>
      </p:sp>
      <p:grpSp>
        <p:nvGrpSpPr>
          <p:cNvPr id="3" name="Grupo 2">
            <a:extLst>
              <a:ext uri="{FF2B5EF4-FFF2-40B4-BE49-F238E27FC236}">
                <a16:creationId xmlns:a16="http://schemas.microsoft.com/office/drawing/2014/main" xmlns="" id="{8E9A1F23-02AA-41A5-BDAF-85D88E27B598}"/>
              </a:ext>
            </a:extLst>
          </p:cNvPr>
          <p:cNvGrpSpPr/>
          <p:nvPr/>
        </p:nvGrpSpPr>
        <p:grpSpPr>
          <a:xfrm>
            <a:off x="263999" y="1476089"/>
            <a:ext cx="11479006" cy="4967005"/>
            <a:chOff x="263999" y="1476089"/>
            <a:chExt cx="11479006" cy="4967005"/>
          </a:xfrm>
        </p:grpSpPr>
        <p:sp>
          <p:nvSpPr>
            <p:cNvPr id="27" name="CuadroTexto 26">
              <a:extLst>
                <a:ext uri="{FF2B5EF4-FFF2-40B4-BE49-F238E27FC236}">
                  <a16:creationId xmlns:a16="http://schemas.microsoft.com/office/drawing/2014/main" xmlns="" id="{12CD192B-E88E-404B-8BAE-36F716079A08}"/>
                </a:ext>
              </a:extLst>
            </p:cNvPr>
            <p:cNvSpPr txBox="1"/>
            <p:nvPr/>
          </p:nvSpPr>
          <p:spPr>
            <a:xfrm>
              <a:off x="264000" y="1476089"/>
              <a:ext cx="11479005" cy="2308324"/>
            </a:xfrm>
            <a:prstGeom prst="rect">
              <a:avLst/>
            </a:prstGeom>
            <a:noFill/>
          </p:spPr>
          <p:txBody>
            <a:bodyPr wrap="square" rtlCol="0">
              <a:spAutoFit/>
            </a:bodyPr>
            <a:lstStyle/>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Se establecieron 3 indicadores para clasificar la calidad de la materia prima, en su confección se consideraron variables analizadas a partir de fuentes de información primaria y secundaria, a su vez, validadas por actores relevantes del sector. </a:t>
              </a:r>
            </a:p>
            <a:p>
              <a:pPr marL="285750" indent="-285750" algn="just">
                <a:buFont typeface="Wingdings" panose="05000000000000000000" pitchFamily="2" charset="2"/>
                <a:buChar char="q"/>
              </a:pPr>
              <a:endParaRPr lang="es-CL"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Los indicadores son: </a:t>
              </a:r>
            </a:p>
            <a:p>
              <a:pPr marL="800100" lvl="1" indent="-342900" algn="just">
                <a:buFont typeface="+mj-lt"/>
                <a:buAutoNum type="arabicPeriod"/>
              </a:pPr>
              <a:r>
                <a:rPr lang="es-CL" sz="1600" b="1" dirty="0">
                  <a:latin typeface="Arial" panose="020B0604020202020204" pitchFamily="34" charset="0"/>
                  <a:cs typeface="Arial" panose="020B0604020202020204" pitchFamily="34" charset="0"/>
                </a:rPr>
                <a:t>Calidad extracción- descarga (C </a:t>
              </a:r>
              <a:r>
                <a:rPr lang="es-CL" sz="1600" b="1" baseline="-25000" dirty="0">
                  <a:latin typeface="Arial" panose="020B0604020202020204" pitchFamily="34" charset="0"/>
                  <a:cs typeface="Arial" panose="020B0604020202020204" pitchFamily="34" charset="0"/>
                </a:rPr>
                <a:t>E-D</a:t>
              </a:r>
              <a:r>
                <a:rPr lang="es-CL" sz="1600" b="1" dirty="0">
                  <a:latin typeface="Arial" panose="020B0604020202020204" pitchFamily="34" charset="0"/>
                  <a:cs typeface="Arial" panose="020B0604020202020204" pitchFamily="34" charset="0"/>
                </a:rPr>
                <a:t>)</a:t>
              </a:r>
            </a:p>
            <a:p>
              <a:pPr marL="800100" lvl="1" indent="-342900" algn="just">
                <a:buFont typeface="+mj-lt"/>
                <a:buAutoNum type="arabicPeriod"/>
              </a:pPr>
              <a:r>
                <a:rPr lang="es-CL" sz="1600" b="1" dirty="0">
                  <a:latin typeface="Arial" panose="020B0604020202020204" pitchFamily="34" charset="0"/>
                  <a:cs typeface="Arial" panose="020B0604020202020204" pitchFamily="34" charset="0"/>
                </a:rPr>
                <a:t>Calidad descarga-recepción materia prima en planta (C </a:t>
              </a:r>
              <a:r>
                <a:rPr lang="es-CL" sz="1600" b="1" baseline="-25000" dirty="0">
                  <a:latin typeface="Arial" panose="020B0604020202020204" pitchFamily="34" charset="0"/>
                  <a:cs typeface="Arial" panose="020B0604020202020204" pitchFamily="34" charset="0"/>
                </a:rPr>
                <a:t>D-R</a:t>
              </a:r>
              <a:r>
                <a:rPr lang="es-CL" sz="1600" b="1" dirty="0">
                  <a:latin typeface="Arial" panose="020B0604020202020204" pitchFamily="34" charset="0"/>
                  <a:cs typeface="Arial" panose="020B0604020202020204" pitchFamily="34" charset="0"/>
                </a:rPr>
                <a:t>)</a:t>
              </a:r>
            </a:p>
            <a:p>
              <a:pPr marL="800100" lvl="1" indent="-342900" algn="just">
                <a:buFont typeface="+mj-lt"/>
                <a:buAutoNum type="arabicPeriod"/>
              </a:pPr>
              <a:r>
                <a:rPr lang="es-CL" sz="1600" b="1" dirty="0">
                  <a:latin typeface="Arial" panose="020B0604020202020204" pitchFamily="34" charset="0"/>
                  <a:cs typeface="Arial" panose="020B0604020202020204" pitchFamily="34" charset="0"/>
                </a:rPr>
                <a:t>Calidad total (ICT)</a:t>
              </a:r>
            </a:p>
            <a:p>
              <a:pPr marL="285750" indent="-285750" algn="just">
                <a:buFont typeface="Wingdings" panose="05000000000000000000" pitchFamily="2" charset="2"/>
                <a:buChar char="q"/>
              </a:pPr>
              <a:endParaRPr lang="es-CL" sz="1600" b="1" dirty="0">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xmlns="" id="{CDEFEA9A-7B2A-452B-AD76-02E09AAEF507}"/>
                </a:ext>
              </a:extLst>
            </p:cNvPr>
            <p:cNvSpPr txBox="1"/>
            <p:nvPr/>
          </p:nvSpPr>
          <p:spPr>
            <a:xfrm>
              <a:off x="263999" y="3642327"/>
              <a:ext cx="11479005" cy="2800767"/>
            </a:xfrm>
            <a:prstGeom prst="rect">
              <a:avLst/>
            </a:prstGeom>
            <a:noFill/>
          </p:spPr>
          <p:txBody>
            <a:bodyPr wrap="square" rtlCol="0">
              <a:spAutoFit/>
            </a:bodyPr>
            <a:lstStyle/>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Indicador C </a:t>
              </a:r>
              <a:r>
                <a:rPr lang="es-CL" sz="1600" b="1" baseline="-25000" dirty="0">
                  <a:latin typeface="Arial" panose="020B0604020202020204" pitchFamily="34" charset="0"/>
                  <a:cs typeface="Arial" panose="020B0604020202020204" pitchFamily="34" charset="0"/>
                </a:rPr>
                <a:t>E-D</a:t>
              </a:r>
              <a:r>
                <a:rPr lang="es-CL" sz="1600" b="1" dirty="0">
                  <a:latin typeface="Arial" panose="020B0604020202020204" pitchFamily="34" charset="0"/>
                  <a:cs typeface="Arial" panose="020B0604020202020204" pitchFamily="34" charset="0"/>
                </a:rPr>
                <a:t> y C </a:t>
              </a:r>
              <a:r>
                <a:rPr lang="es-CL" sz="1600" b="1" baseline="-25000" dirty="0">
                  <a:latin typeface="Arial" panose="020B0604020202020204" pitchFamily="34" charset="0"/>
                  <a:cs typeface="Arial" panose="020B0604020202020204" pitchFamily="34" charset="0"/>
                </a:rPr>
                <a:t>D-R</a:t>
              </a:r>
              <a:r>
                <a:rPr lang="es-CL" sz="1600" b="1" dirty="0">
                  <a:latin typeface="Arial" panose="020B0604020202020204" pitchFamily="34" charset="0"/>
                  <a:cs typeface="Arial" panose="020B0604020202020204" pitchFamily="34" charset="0"/>
                </a:rPr>
                <a:t> están compuestos por variables de métodos de refrigeración, daño mecánico asociado al estado de la materia prima finalizadas las maniobras de pesca, tiempos de traslado y un factor de descomposición.</a:t>
              </a:r>
            </a:p>
            <a:p>
              <a:pPr marL="285750" indent="-285750" algn="just">
                <a:buFont typeface="Wingdings" panose="05000000000000000000" pitchFamily="2" charset="2"/>
                <a:buChar char="q"/>
              </a:pPr>
              <a:endParaRPr lang="es-CL"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Indicador ICT, responde a la necesidad de determinar la calidad total de la materia prima desde la extracción a su llegada a planta de proceso (sumatoria de C </a:t>
              </a:r>
              <a:r>
                <a:rPr lang="es-CL" sz="1600" b="1" baseline="-25000" dirty="0">
                  <a:latin typeface="Arial" panose="020B0604020202020204" pitchFamily="34" charset="0"/>
                  <a:cs typeface="Arial" panose="020B0604020202020204" pitchFamily="34" charset="0"/>
                </a:rPr>
                <a:t>E-D</a:t>
              </a:r>
              <a:r>
                <a:rPr lang="es-CL" sz="1600" b="1" dirty="0">
                  <a:latin typeface="Arial" panose="020B0604020202020204" pitchFamily="34" charset="0"/>
                  <a:cs typeface="Arial" panose="020B0604020202020204" pitchFamily="34" charset="0"/>
                </a:rPr>
                <a:t> y C </a:t>
              </a:r>
              <a:r>
                <a:rPr lang="es-CL" sz="1600" b="1" baseline="-25000" dirty="0">
                  <a:latin typeface="Arial" panose="020B0604020202020204" pitchFamily="34" charset="0"/>
                  <a:cs typeface="Arial" panose="020B0604020202020204" pitchFamily="34" charset="0"/>
                </a:rPr>
                <a:t>D-R</a:t>
              </a:r>
              <a:r>
                <a:rPr lang="es-CL" sz="1600" b="1"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q"/>
              </a:pPr>
              <a:endParaRPr lang="es-CL"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Los resultados establecer que la materia proveniente de la pesca artesanal posee mejor calidad que aquella de origen industrial, sin embargo dada que la diferencia es mínima, se sugiere realizar estudio con mayor cantidad de datos y estadísticamente establecer si esta diferencia es significativa o no.</a:t>
              </a:r>
            </a:p>
            <a:p>
              <a:pPr marL="285750" indent="-285750" algn="just">
                <a:buFont typeface="Wingdings" panose="05000000000000000000" pitchFamily="2" charset="2"/>
                <a:buChar char="q"/>
              </a:pPr>
              <a:endParaRPr lang="es-CL" sz="1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17690709"/>
      </p:ext>
    </p:extLst>
  </p:cSld>
  <p:clrMapOvr>
    <a:masterClrMapping/>
  </p:clrMapOvr>
  <p:transition xmlns:p14="http://schemas.microsoft.com/office/powerpoint/2010/mai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30887"/>
          </a:xfrm>
          <a:prstGeom prst="rect">
            <a:avLst/>
          </a:prstGeom>
          <a:noFill/>
        </p:spPr>
        <p:txBody>
          <a:bodyPr wrap="square" rtlCol="0">
            <a:spAutoFit/>
          </a:bodyPr>
          <a:lstStyle/>
          <a:p>
            <a:pPr algn="just"/>
            <a:r>
              <a:rPr lang="es-CL" sz="105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6" name="Rectángulo 15">
            <a:extLst>
              <a:ext uri="{FF2B5EF4-FFF2-40B4-BE49-F238E27FC236}">
                <a16:creationId xmlns:a16="http://schemas.microsoft.com/office/drawing/2014/main" xmlns="" id="{C947DF6B-A3ED-4682-8FC5-1AA5FBBB7360}"/>
              </a:ext>
            </a:extLst>
          </p:cNvPr>
          <p:cNvSpPr/>
          <p:nvPr/>
        </p:nvSpPr>
        <p:spPr>
          <a:xfrm>
            <a:off x="2968182" y="65826"/>
            <a:ext cx="9111174"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a:solidFill>
                  <a:schemeClr val="accent2"/>
                </a:solidFill>
                <a:latin typeface="Arial" panose="020B0604020202020204" pitchFamily="34" charset="0"/>
                <a:cs typeface="Arial" panose="020B0604020202020204" pitchFamily="34" charset="0"/>
              </a:rPr>
              <a:t>CONCLUSIONES</a:t>
            </a:r>
          </a:p>
        </p:txBody>
      </p:sp>
      <p:sp>
        <p:nvSpPr>
          <p:cNvPr id="23" name="CuadroTexto 22">
            <a:extLst>
              <a:ext uri="{FF2B5EF4-FFF2-40B4-BE49-F238E27FC236}">
                <a16:creationId xmlns:a16="http://schemas.microsoft.com/office/drawing/2014/main" xmlns="" id="{6544C675-76D5-4108-AC68-6E36AFA47FCB}"/>
              </a:ext>
            </a:extLst>
          </p:cNvPr>
          <p:cNvSpPr txBox="1"/>
          <p:nvPr/>
        </p:nvSpPr>
        <p:spPr>
          <a:xfrm>
            <a:off x="1209823" y="653589"/>
            <a:ext cx="10869534" cy="584775"/>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OBJETIVO 3: ANALIZAR COMPARATIVAMENTE LA MATERIA PRIMA QUE INGRESA A PLANTAS DE PROCESO SEGÚN ORIGEN, CALIDAD, DESTINO Y PRECIOS OBTENIDOS</a:t>
            </a:r>
          </a:p>
        </p:txBody>
      </p:sp>
      <p:sp>
        <p:nvSpPr>
          <p:cNvPr id="13" name="CuadroTexto 12">
            <a:extLst>
              <a:ext uri="{FF2B5EF4-FFF2-40B4-BE49-F238E27FC236}">
                <a16:creationId xmlns:a16="http://schemas.microsoft.com/office/drawing/2014/main" xmlns="" id="{B5BF9FB8-CE4D-445D-A92A-13BAD6B44014}"/>
              </a:ext>
            </a:extLst>
          </p:cNvPr>
          <p:cNvSpPr txBox="1"/>
          <p:nvPr/>
        </p:nvSpPr>
        <p:spPr>
          <a:xfrm>
            <a:off x="264001" y="1641222"/>
            <a:ext cx="11479005" cy="4031873"/>
          </a:xfrm>
          <a:prstGeom prst="rect">
            <a:avLst/>
          </a:prstGeom>
          <a:noFill/>
        </p:spPr>
        <p:txBody>
          <a:bodyPr wrap="square" rtlCol="0">
            <a:spAutoFit/>
          </a:bodyPr>
          <a:lstStyle/>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El análisis comparativo del indicador C </a:t>
            </a:r>
            <a:r>
              <a:rPr lang="es-CL" sz="1600" b="1" baseline="-25000" dirty="0">
                <a:latin typeface="Arial" panose="020B0604020202020204" pitchFamily="34" charset="0"/>
                <a:cs typeface="Arial" panose="020B0604020202020204" pitchFamily="34" charset="0"/>
              </a:rPr>
              <a:t>E-D</a:t>
            </a:r>
            <a:r>
              <a:rPr lang="es-CL" sz="1600" b="1" dirty="0">
                <a:latin typeface="Arial" panose="020B0604020202020204" pitchFamily="34" charset="0"/>
                <a:cs typeface="Arial" panose="020B0604020202020204" pitchFamily="34" charset="0"/>
              </a:rPr>
              <a:t> establece que la materia prima proveniente del sector artesanal presenta mejor calidad que aquella de origen industrial. Esta variación esta dada por el arte de pesca, tiempo de traslado a bordo y temperatura de descarga. Si bien en el sector artesanal se observan altas temperaturas, el nivel de esta variable se compensa a favor por los tiempos de almacenamiento reducidos y menor daño mecánico calificado al aparejo de pesca </a:t>
            </a:r>
            <a:r>
              <a:rPr lang="es-CL" sz="1600" b="1" u="sng" dirty="0">
                <a:latin typeface="Arial" panose="020B0604020202020204" pitchFamily="34" charset="0"/>
                <a:cs typeface="Arial" panose="020B0604020202020204" pitchFamily="34" charset="0"/>
              </a:rPr>
              <a:t>Potera</a:t>
            </a:r>
            <a:r>
              <a:rPr lang="es-CL" sz="1600" b="1"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q"/>
            </a:pPr>
            <a:endParaRPr lang="es-CL"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Tanto el análisis del indicador C </a:t>
            </a:r>
            <a:r>
              <a:rPr lang="es-CL" sz="1600" b="1" baseline="-25000" dirty="0">
                <a:latin typeface="Arial" panose="020B0604020202020204" pitchFamily="34" charset="0"/>
                <a:cs typeface="Arial" panose="020B0604020202020204" pitchFamily="34" charset="0"/>
              </a:rPr>
              <a:t>D-R</a:t>
            </a:r>
            <a:r>
              <a:rPr lang="es-CL" sz="1600" b="1" dirty="0">
                <a:latin typeface="Arial" panose="020B0604020202020204" pitchFamily="34" charset="0"/>
                <a:cs typeface="Arial" panose="020B0604020202020204" pitchFamily="34" charset="0"/>
              </a:rPr>
              <a:t> e ICT indican que la materia prima proveniente del sector industrial cuyo método de descarga en </a:t>
            </a:r>
            <a:r>
              <a:rPr lang="es-CL" sz="1600" b="1" u="sng" dirty="0">
                <a:latin typeface="Arial" panose="020B0604020202020204" pitchFamily="34" charset="0"/>
                <a:cs typeface="Arial" panose="020B0604020202020204" pitchFamily="34" charset="0"/>
              </a:rPr>
              <a:t>Bandeja </a:t>
            </a:r>
            <a:r>
              <a:rPr lang="es-CL" sz="1600" b="1" dirty="0">
                <a:latin typeface="Arial" panose="020B0604020202020204" pitchFamily="34" charset="0"/>
                <a:cs typeface="Arial" panose="020B0604020202020204" pitchFamily="34" charset="0"/>
              </a:rPr>
              <a:t>presenta mejor calidad que aquellos recursos de origen artesanal o industrial descargados por chinguillo o </a:t>
            </a:r>
            <a:r>
              <a:rPr lang="es-CL" sz="1600" b="1" dirty="0" err="1">
                <a:latin typeface="Arial" panose="020B0604020202020204" pitchFamily="34" charset="0"/>
                <a:cs typeface="Arial" panose="020B0604020202020204" pitchFamily="34" charset="0"/>
              </a:rPr>
              <a:t>yoma</a:t>
            </a:r>
            <a:r>
              <a:rPr lang="es-CL" sz="1600" b="1"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q"/>
            </a:pPr>
            <a:endParaRPr lang="es-CL"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 Los resultados obtenidos de los análisis de C </a:t>
            </a:r>
            <a:r>
              <a:rPr lang="es-CL" sz="1600" b="1" baseline="-25000" dirty="0">
                <a:latin typeface="Arial" panose="020B0604020202020204" pitchFamily="34" charset="0"/>
                <a:cs typeface="Arial" panose="020B0604020202020204" pitchFamily="34" charset="0"/>
              </a:rPr>
              <a:t>D-R</a:t>
            </a:r>
            <a:r>
              <a:rPr lang="es-CL" sz="1600" b="1" dirty="0">
                <a:latin typeface="Arial" panose="020B0604020202020204" pitchFamily="34" charset="0"/>
                <a:cs typeface="Arial" panose="020B0604020202020204" pitchFamily="34" charset="0"/>
              </a:rPr>
              <a:t> e ICT, sugieren que la calidad de la materia prima </a:t>
            </a:r>
            <a:r>
              <a:rPr lang="es-CL" sz="1600" b="1" dirty="0" err="1">
                <a:latin typeface="Arial" panose="020B0604020202020204" pitchFamily="34" charset="0"/>
                <a:cs typeface="Arial" panose="020B0604020202020204" pitchFamily="34" charset="0"/>
              </a:rPr>
              <a:t>recepcionada</a:t>
            </a:r>
            <a:r>
              <a:rPr lang="es-CL" sz="1600" b="1" dirty="0">
                <a:latin typeface="Arial" panose="020B0604020202020204" pitchFamily="34" charset="0"/>
                <a:cs typeface="Arial" panose="020B0604020202020204" pitchFamily="34" charset="0"/>
              </a:rPr>
              <a:t> está sujeta a la eficiencia de los sistemas de conservación (refrigeración) implementados en el transporte del recurso desde la zona de descarga a planta de proceso.</a:t>
            </a:r>
          </a:p>
          <a:p>
            <a:pPr marL="285750" indent="-285750" algn="just">
              <a:buFont typeface="Wingdings" panose="05000000000000000000" pitchFamily="2" charset="2"/>
              <a:buChar char="q"/>
            </a:pPr>
            <a:endParaRPr lang="es-CL" sz="1600" b="1" u="sng"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CL" sz="1600" b="1" dirty="0">
                <a:latin typeface="Arial" panose="020B0604020202020204" pitchFamily="34" charset="0"/>
                <a:cs typeface="Arial" panose="020B0604020202020204" pitchFamily="34" charset="0"/>
              </a:rPr>
              <a:t>El programa de buenas prácticas pesqueras tiene como objetivo mejorar la relación tiempo/temperatura, factores que influyen directamente en la calidad de la materia prima (disminución de la tasas de deterioro)</a:t>
            </a:r>
          </a:p>
        </p:txBody>
      </p:sp>
    </p:spTree>
    <p:extLst>
      <p:ext uri="{BB962C8B-B14F-4D97-AF65-F5344CB8AC3E}">
        <p14:creationId xmlns:p14="http://schemas.microsoft.com/office/powerpoint/2010/main" val="1122484851"/>
      </p:ext>
    </p:extLst>
  </p:cSld>
  <p:clrMapOvr>
    <a:masterClrMapping/>
  </p:clrMapOvr>
  <p:transition xmlns:p14="http://schemas.microsoft.com/office/powerpoint/2010/mai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0"/>
            <a:ext cx="337625" cy="81908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244436" y="71914"/>
            <a:ext cx="9834920" cy="4912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a:solidFill>
                  <a:schemeClr val="accent2"/>
                </a:solidFill>
                <a:latin typeface="Arial" panose="020B0604020202020204" pitchFamily="34" charset="0"/>
                <a:cs typeface="Arial" panose="020B0604020202020204" pitchFamily="34" charset="0"/>
              </a:rPr>
              <a:t>METOLOGÍA Y PRINCIPALES ACTIVIDADES OBJETIVO 2 </a:t>
            </a:r>
          </a:p>
        </p:txBody>
      </p:sp>
      <p:sp>
        <p:nvSpPr>
          <p:cNvPr id="27" name="CuadroTexto 26">
            <a:extLst>
              <a:ext uri="{FF2B5EF4-FFF2-40B4-BE49-F238E27FC236}">
                <a16:creationId xmlns:a16="http://schemas.microsoft.com/office/drawing/2014/main" xmlns="" id="{8B48BD5C-24C3-4A68-A2C9-2649C9039E90}"/>
              </a:ext>
            </a:extLst>
          </p:cNvPr>
          <p:cNvSpPr txBox="1"/>
          <p:nvPr/>
        </p:nvSpPr>
        <p:spPr>
          <a:xfrm>
            <a:off x="0" y="6323823"/>
            <a:ext cx="10843744" cy="400110"/>
          </a:xfrm>
          <a:prstGeom prst="rect">
            <a:avLst/>
          </a:prstGeom>
          <a:noFill/>
        </p:spPr>
        <p:txBody>
          <a:bodyPr wrap="square" rtlCol="0">
            <a:spAutoFit/>
          </a:bodyPr>
          <a:lstStyle/>
          <a:p>
            <a:pPr algn="just"/>
            <a:r>
              <a:rPr lang="es-CL" sz="100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graphicFrame>
        <p:nvGraphicFramePr>
          <p:cNvPr id="8" name="Diagrama 7">
            <a:extLst>
              <a:ext uri="{FF2B5EF4-FFF2-40B4-BE49-F238E27FC236}">
                <a16:creationId xmlns:a16="http://schemas.microsoft.com/office/drawing/2014/main" xmlns="" id="{B02932C6-B61D-4836-BCB9-8D8C59742032}"/>
              </a:ext>
            </a:extLst>
          </p:cNvPr>
          <p:cNvGraphicFramePr/>
          <p:nvPr>
            <p:extLst>
              <p:ext uri="{D42A27DB-BD31-4B8C-83A1-F6EECF244321}">
                <p14:modId xmlns:p14="http://schemas.microsoft.com/office/powerpoint/2010/main" val="664598814"/>
              </p:ext>
            </p:extLst>
          </p:nvPr>
        </p:nvGraphicFramePr>
        <p:xfrm>
          <a:off x="1114424" y="816345"/>
          <a:ext cx="10010776" cy="585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404405"/>
      </p:ext>
    </p:extLst>
  </p:cSld>
  <p:clrMapOvr>
    <a:masterClrMapping/>
  </p:clrMapOvr>
  <p:transition xmlns:p14="http://schemas.microsoft.com/office/powerpoint/2010/mai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0"/>
            <a:ext cx="337625" cy="78453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riángulo rectángulo 12">
            <a:extLst>
              <a:ext uri="{FF2B5EF4-FFF2-40B4-BE49-F238E27FC236}">
                <a16:creationId xmlns:a16="http://schemas.microsoft.com/office/drawing/2014/main" xmlns="" id="{CFADC59E-5E47-4ECE-A140-61644D89451D}"/>
              </a:ext>
            </a:extLst>
          </p:cNvPr>
          <p:cNvSpPr/>
          <p:nvPr/>
        </p:nvSpPr>
        <p:spPr>
          <a:xfrm>
            <a:off x="0" y="819798"/>
            <a:ext cx="6865034" cy="5496596"/>
          </a:xfrm>
          <a:prstGeom prst="rtTriangl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9146" y="3374496"/>
            <a:ext cx="2087378" cy="1382152"/>
          </a:xfrm>
          <a:prstGeom prst="rect">
            <a:avLst/>
          </a:prstGeom>
          <a:noFill/>
        </p:spPr>
      </p:pic>
      <p:cxnSp>
        <p:nvCxnSpPr>
          <p:cNvPr id="16" name="Conector recto 15">
            <a:extLst>
              <a:ext uri="{FF2B5EF4-FFF2-40B4-BE49-F238E27FC236}">
                <a16:creationId xmlns:a16="http://schemas.microsoft.com/office/drawing/2014/main" xmlns="" id="{B2F56C68-31D8-461B-883E-C4D61B4E99E7}"/>
              </a:ext>
            </a:extLst>
          </p:cNvPr>
          <p:cNvCxnSpPr/>
          <p:nvPr/>
        </p:nvCxnSpPr>
        <p:spPr>
          <a:xfrm>
            <a:off x="168812" y="4979965"/>
            <a:ext cx="3882683"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0A79980F-F61C-457C-B3CE-EC0BF54199B5}"/>
              </a:ext>
            </a:extLst>
          </p:cNvPr>
          <p:cNvCxnSpPr/>
          <p:nvPr/>
        </p:nvCxnSpPr>
        <p:spPr>
          <a:xfrm>
            <a:off x="168812" y="5399651"/>
            <a:ext cx="3882683"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xmlns="" id="{DF90C2F7-7FE3-4632-B6F5-38FD2F061379}"/>
              </a:ext>
            </a:extLst>
          </p:cNvPr>
          <p:cNvSpPr txBox="1"/>
          <p:nvPr/>
        </p:nvSpPr>
        <p:spPr>
          <a:xfrm>
            <a:off x="576774" y="5008101"/>
            <a:ext cx="3066757" cy="338554"/>
          </a:xfrm>
          <a:prstGeom prst="rect">
            <a:avLst/>
          </a:prstGeom>
          <a:noFill/>
        </p:spPr>
        <p:txBody>
          <a:bodyPr wrap="square" rtlCol="0">
            <a:spAutoFit/>
          </a:bodyPr>
          <a:lstStyle/>
          <a:p>
            <a:pPr algn="ctr"/>
            <a:r>
              <a:rPr lang="es-CL" sz="1600" b="1" dirty="0">
                <a:solidFill>
                  <a:schemeClr val="bg2">
                    <a:lumMod val="25000"/>
                  </a:schemeClr>
                </a:solidFill>
                <a:latin typeface="Arial" panose="020B0604020202020204" pitchFamily="34" charset="0"/>
                <a:cs typeface="Arial" panose="020B0604020202020204" pitchFamily="34" charset="0"/>
              </a:rPr>
              <a:t>Presentación de Resultados</a:t>
            </a:r>
          </a:p>
        </p:txBody>
      </p:sp>
      <p:sp>
        <p:nvSpPr>
          <p:cNvPr id="20" name="CuadroTexto 19">
            <a:extLst>
              <a:ext uri="{FF2B5EF4-FFF2-40B4-BE49-F238E27FC236}">
                <a16:creationId xmlns:a16="http://schemas.microsoft.com/office/drawing/2014/main" xmlns="" id="{36CE62BF-690A-4490-80D5-B52AC279D6FC}"/>
              </a:ext>
            </a:extLst>
          </p:cNvPr>
          <p:cNvSpPr txBox="1"/>
          <p:nvPr/>
        </p:nvSpPr>
        <p:spPr>
          <a:xfrm>
            <a:off x="682280" y="5673357"/>
            <a:ext cx="2855743" cy="400110"/>
          </a:xfrm>
          <a:prstGeom prst="rect">
            <a:avLst/>
          </a:prstGeom>
          <a:noFill/>
        </p:spPr>
        <p:txBody>
          <a:bodyPr wrap="square" rtlCol="0">
            <a:spAutoFit/>
          </a:bodyPr>
          <a:lstStyle/>
          <a:p>
            <a:pPr algn="ctr"/>
            <a:r>
              <a:rPr lang="es-CL" sz="2000" b="1" dirty="0">
                <a:solidFill>
                  <a:schemeClr val="accent2"/>
                </a:solidFill>
                <a:latin typeface="Arial" panose="020B0604020202020204" pitchFamily="34" charset="0"/>
                <a:cs typeface="Arial" panose="020B0604020202020204" pitchFamily="34" charset="0"/>
              </a:rPr>
              <a:t>ABRIL 2020</a:t>
            </a:r>
          </a:p>
        </p:txBody>
      </p:sp>
      <p:pic>
        <p:nvPicPr>
          <p:cNvPr id="2" name="Imagen 1">
            <a:extLst>
              <a:ext uri="{FF2B5EF4-FFF2-40B4-BE49-F238E27FC236}">
                <a16:creationId xmlns:a16="http://schemas.microsoft.com/office/drawing/2014/main" xmlns="" id="{1A8465AD-B794-4314-B564-ACCFC08B9759}"/>
              </a:ext>
            </a:extLst>
          </p:cNvPr>
          <p:cNvPicPr>
            <a:picLocks noChangeAspect="1"/>
          </p:cNvPicPr>
          <p:nvPr/>
        </p:nvPicPr>
        <p:blipFill>
          <a:blip r:embed="rId3"/>
          <a:stretch>
            <a:fillRect/>
          </a:stretch>
        </p:blipFill>
        <p:spPr>
          <a:xfrm>
            <a:off x="0" y="-40613"/>
            <a:ext cx="1396105" cy="1164437"/>
          </a:xfrm>
          <a:prstGeom prst="rect">
            <a:avLst/>
          </a:prstGeom>
        </p:spPr>
      </p:pic>
      <p:grpSp>
        <p:nvGrpSpPr>
          <p:cNvPr id="3" name="Grupo 2">
            <a:extLst>
              <a:ext uri="{FF2B5EF4-FFF2-40B4-BE49-F238E27FC236}">
                <a16:creationId xmlns:a16="http://schemas.microsoft.com/office/drawing/2014/main" xmlns="" id="{4F66F981-FD24-4FBE-A563-91DAA5464C44}"/>
              </a:ext>
            </a:extLst>
          </p:cNvPr>
          <p:cNvGrpSpPr/>
          <p:nvPr/>
        </p:nvGrpSpPr>
        <p:grpSpPr>
          <a:xfrm>
            <a:off x="698052" y="1492642"/>
            <a:ext cx="11071887" cy="2744574"/>
            <a:chOff x="698052" y="1492642"/>
            <a:chExt cx="11071887" cy="2744574"/>
          </a:xfrm>
        </p:grpSpPr>
        <p:sp>
          <p:nvSpPr>
            <p:cNvPr id="22" name="CuadroTexto 21">
              <a:extLst>
                <a:ext uri="{FF2B5EF4-FFF2-40B4-BE49-F238E27FC236}">
                  <a16:creationId xmlns:a16="http://schemas.microsoft.com/office/drawing/2014/main" xmlns="" id="{BAB5E9B7-B95D-44CA-B4ED-1D098734CE8C}"/>
                </a:ext>
              </a:extLst>
            </p:cNvPr>
            <p:cNvSpPr txBox="1"/>
            <p:nvPr/>
          </p:nvSpPr>
          <p:spPr>
            <a:xfrm>
              <a:off x="698052" y="1492642"/>
              <a:ext cx="11071887" cy="1477328"/>
            </a:xfrm>
            <a:prstGeom prst="rect">
              <a:avLst/>
            </a:prstGeom>
            <a:noFill/>
          </p:spPr>
          <p:txBody>
            <a:bodyPr wrap="square" rtlCol="0">
              <a:spAutoFit/>
            </a:bodyPr>
            <a:lstStyle/>
            <a:p>
              <a:pPr algn="ctr"/>
              <a:r>
                <a:rPr lang="es-CL" b="1" i="1" dirty="0">
                  <a:solidFill>
                    <a:schemeClr val="bg2">
                      <a:lumMod val="25000"/>
                    </a:schemeClr>
                  </a:solidFill>
                  <a:latin typeface="Arial" panose="020B0604020202020204" pitchFamily="34" charset="0"/>
                  <a:cs typeface="Arial" panose="020B0604020202020204" pitchFamily="34" charset="0"/>
                </a:rPr>
                <a:t>PROYECTO FIPA </a:t>
              </a:r>
              <a:r>
                <a:rPr lang="es-CL" b="1" i="1" dirty="0" err="1">
                  <a:solidFill>
                    <a:schemeClr val="bg2">
                      <a:lumMod val="25000"/>
                    </a:schemeClr>
                  </a:solidFill>
                  <a:latin typeface="Arial" panose="020B0604020202020204" pitchFamily="34" charset="0"/>
                  <a:cs typeface="Arial" panose="020B0604020202020204" pitchFamily="34" charset="0"/>
                </a:rPr>
                <a:t>N°</a:t>
              </a:r>
              <a:r>
                <a:rPr lang="es-CL" b="1" i="1" dirty="0">
                  <a:solidFill>
                    <a:schemeClr val="bg2">
                      <a:lumMod val="25000"/>
                    </a:schemeClr>
                  </a:solidFill>
                  <a:latin typeface="Arial" panose="020B0604020202020204" pitchFamily="34" charset="0"/>
                  <a:cs typeface="Arial" panose="020B0604020202020204" pitchFamily="34" charset="0"/>
                </a:rPr>
                <a:t> 2019-26</a:t>
              </a:r>
            </a:p>
            <a:p>
              <a:pPr algn="ctr"/>
              <a:endParaRPr lang="es-CL" b="1" i="1" dirty="0">
                <a:solidFill>
                  <a:schemeClr val="bg2">
                    <a:lumMod val="25000"/>
                  </a:schemeClr>
                </a:solidFill>
                <a:latin typeface="Arial" panose="020B0604020202020204" pitchFamily="34" charset="0"/>
                <a:cs typeface="Arial" panose="020B0604020202020204" pitchFamily="34" charset="0"/>
              </a:endParaRPr>
            </a:p>
            <a:p>
              <a:pPr algn="ctr"/>
              <a:r>
                <a:rPr lang="es-CL" b="1" i="1" dirty="0">
                  <a:solidFill>
                    <a:schemeClr val="bg2">
                      <a:lumMod val="25000"/>
                    </a:schemeClr>
                  </a:solidFill>
                  <a:latin typeface="Arial" panose="020B0604020202020204" pitchFamily="34" charset="0"/>
                  <a:cs typeface="Arial" panose="020B0604020202020204" pitchFamily="34" charset="0"/>
                </a:rPr>
                <a:t>“CARACTERÍSTICAS DEL RECURSO JIBIA (DOSIDICUS GIGAS) COMO</a:t>
              </a:r>
            </a:p>
            <a:p>
              <a:pPr algn="ctr"/>
              <a:r>
                <a:rPr lang="es-CL" b="1" i="1" dirty="0">
                  <a:solidFill>
                    <a:schemeClr val="bg2">
                      <a:lumMod val="25000"/>
                    </a:schemeClr>
                  </a:solidFill>
                  <a:latin typeface="Arial" panose="020B0604020202020204" pitchFamily="34" charset="0"/>
                  <a:cs typeface="Arial" panose="020B0604020202020204" pitchFamily="34" charset="0"/>
                </a:rPr>
                <a:t>MATERIA PRIMA PARA PLANTAS DE PROCESO, SEGÚN ESTRATEGIA DE</a:t>
              </a:r>
            </a:p>
            <a:p>
              <a:pPr algn="ctr"/>
              <a:r>
                <a:rPr lang="es-CL" b="1" i="1" dirty="0">
                  <a:solidFill>
                    <a:schemeClr val="bg2">
                      <a:lumMod val="25000"/>
                    </a:schemeClr>
                  </a:solidFill>
                  <a:latin typeface="Arial" panose="020B0604020202020204" pitchFamily="34" charset="0"/>
                  <a:cs typeface="Arial" panose="020B0604020202020204" pitchFamily="34" charset="0"/>
                </a:rPr>
                <a:t>PESCA Y LÍNEA DE PRODUCCIÓN”.</a:t>
              </a:r>
            </a:p>
          </p:txBody>
        </p:sp>
        <p:sp>
          <p:nvSpPr>
            <p:cNvPr id="25" name="CuadroTexto 24">
              <a:extLst>
                <a:ext uri="{FF2B5EF4-FFF2-40B4-BE49-F238E27FC236}">
                  <a16:creationId xmlns:a16="http://schemas.microsoft.com/office/drawing/2014/main" xmlns="" id="{63A232ED-136F-41E1-AE76-7D343F033116}"/>
                </a:ext>
              </a:extLst>
            </p:cNvPr>
            <p:cNvSpPr txBox="1"/>
            <p:nvPr/>
          </p:nvSpPr>
          <p:spPr>
            <a:xfrm>
              <a:off x="4225670" y="3590885"/>
              <a:ext cx="4229689" cy="646331"/>
            </a:xfrm>
            <a:prstGeom prst="rect">
              <a:avLst/>
            </a:prstGeom>
            <a:noFill/>
          </p:spPr>
          <p:txBody>
            <a:bodyPr wrap="square" rtlCol="0">
              <a:spAutoFit/>
            </a:bodyPr>
            <a:lstStyle/>
            <a:p>
              <a:pPr algn="ctr"/>
              <a:r>
                <a:rPr lang="es-CL" sz="3600" b="1" dirty="0">
                  <a:solidFill>
                    <a:schemeClr val="tx1">
                      <a:lumMod val="85000"/>
                      <a:lumOff val="15000"/>
                    </a:schemeClr>
                  </a:solidFill>
                </a:rPr>
                <a:t>MUCHAS GRACIAS!</a:t>
              </a:r>
            </a:p>
          </p:txBody>
        </p:sp>
      </p:grpSp>
    </p:spTree>
    <p:extLst>
      <p:ext uri="{BB962C8B-B14F-4D97-AF65-F5344CB8AC3E}">
        <p14:creationId xmlns:p14="http://schemas.microsoft.com/office/powerpoint/2010/main" val="41755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0"/>
            <a:ext cx="337625" cy="81908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1266143" y="123765"/>
            <a:ext cx="10869534"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a:solidFill>
                  <a:schemeClr val="accent2"/>
                </a:solidFill>
                <a:latin typeface="Arial" panose="020B0604020202020204" pitchFamily="34" charset="0"/>
                <a:cs typeface="Arial" panose="020B0604020202020204" pitchFamily="34" charset="0"/>
              </a:rPr>
              <a:t>METOLOGÍA Y PRINCIPALES ACTIVIDADES OBJETIVO 3 </a:t>
            </a:r>
          </a:p>
        </p:txBody>
      </p:sp>
      <p:sp>
        <p:nvSpPr>
          <p:cNvPr id="27" name="CuadroTexto 26">
            <a:extLst>
              <a:ext uri="{FF2B5EF4-FFF2-40B4-BE49-F238E27FC236}">
                <a16:creationId xmlns:a16="http://schemas.microsoft.com/office/drawing/2014/main" xmlns="" id="{8B48BD5C-24C3-4A68-A2C9-2649C9039E90}"/>
              </a:ext>
            </a:extLst>
          </p:cNvPr>
          <p:cNvSpPr txBox="1"/>
          <p:nvPr/>
        </p:nvSpPr>
        <p:spPr>
          <a:xfrm>
            <a:off x="0" y="6323823"/>
            <a:ext cx="10843744" cy="400110"/>
          </a:xfrm>
          <a:prstGeom prst="rect">
            <a:avLst/>
          </a:prstGeom>
          <a:noFill/>
        </p:spPr>
        <p:txBody>
          <a:bodyPr wrap="square" rtlCol="0">
            <a:spAutoFit/>
          </a:bodyPr>
          <a:lstStyle/>
          <a:p>
            <a:pPr algn="just"/>
            <a:r>
              <a:rPr lang="es-CL" sz="100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grpSp>
        <p:nvGrpSpPr>
          <p:cNvPr id="2" name="Grupo 1">
            <a:extLst>
              <a:ext uri="{FF2B5EF4-FFF2-40B4-BE49-F238E27FC236}">
                <a16:creationId xmlns:a16="http://schemas.microsoft.com/office/drawing/2014/main" xmlns="" id="{8804C336-96F0-4520-8A65-C53B1A2205D3}"/>
              </a:ext>
            </a:extLst>
          </p:cNvPr>
          <p:cNvGrpSpPr/>
          <p:nvPr/>
        </p:nvGrpSpPr>
        <p:grpSpPr>
          <a:xfrm>
            <a:off x="117609" y="287018"/>
            <a:ext cx="11694682" cy="5418667"/>
            <a:chOff x="117609" y="287018"/>
            <a:chExt cx="11694682" cy="5418667"/>
          </a:xfrm>
        </p:grpSpPr>
        <p:sp>
          <p:nvSpPr>
            <p:cNvPr id="9" name="Rectángulo: esquinas redondeadas 8">
              <a:extLst>
                <a:ext uri="{FF2B5EF4-FFF2-40B4-BE49-F238E27FC236}">
                  <a16:creationId xmlns:a16="http://schemas.microsoft.com/office/drawing/2014/main" xmlns="" id="{587A73F5-CFAE-4AB6-8329-4373A2ECF686}"/>
                </a:ext>
              </a:extLst>
            </p:cNvPr>
            <p:cNvSpPr/>
            <p:nvPr/>
          </p:nvSpPr>
          <p:spPr>
            <a:xfrm>
              <a:off x="117609" y="1114860"/>
              <a:ext cx="1594045" cy="81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Arial" panose="020B0604020202020204" pitchFamily="34" charset="0"/>
                  <a:cs typeface="Arial" panose="020B0604020202020204" pitchFamily="34" charset="0"/>
                </a:rPr>
                <a:t>RESULTADOS INDICADORES DE CALIDA POR PLANTA DE PROCESO (</a:t>
              </a:r>
              <a:r>
                <a:rPr lang="es-CL" sz="1000" dirty="0" err="1">
                  <a:latin typeface="Arial" panose="020B0604020202020204" pitchFamily="34" charset="0"/>
                  <a:cs typeface="Arial" panose="020B0604020202020204" pitchFamily="34" charset="0"/>
                </a:rPr>
                <a:t>Obj</a:t>
              </a:r>
              <a:r>
                <a:rPr lang="es-CL" sz="1000" dirty="0">
                  <a:latin typeface="Arial" panose="020B0604020202020204" pitchFamily="34" charset="0"/>
                  <a:cs typeface="Arial" panose="020B0604020202020204" pitchFamily="34" charset="0"/>
                </a:rPr>
                <a:t>. 2)</a:t>
              </a:r>
            </a:p>
          </p:txBody>
        </p:sp>
        <p:sp>
          <p:nvSpPr>
            <p:cNvPr id="17" name="Flecha: doblada 16">
              <a:extLst>
                <a:ext uri="{FF2B5EF4-FFF2-40B4-BE49-F238E27FC236}">
                  <a16:creationId xmlns:a16="http://schemas.microsoft.com/office/drawing/2014/main" xmlns="" id="{7BE60CC9-F3D5-47DF-B840-1E0AC9374BFD}"/>
                </a:ext>
              </a:extLst>
            </p:cNvPr>
            <p:cNvSpPr/>
            <p:nvPr/>
          </p:nvSpPr>
          <p:spPr>
            <a:xfrm rot="10800000" flipH="1">
              <a:off x="856518" y="1960843"/>
              <a:ext cx="819252" cy="1135839"/>
            </a:xfrm>
            <a:prstGeom prst="bentArrow">
              <a:avLst>
                <a:gd name="adj1" fmla="val 25000"/>
                <a:gd name="adj2" fmla="val 2690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graphicFrame>
          <p:nvGraphicFramePr>
            <p:cNvPr id="19" name="Diagrama 18">
              <a:extLst>
                <a:ext uri="{FF2B5EF4-FFF2-40B4-BE49-F238E27FC236}">
                  <a16:creationId xmlns:a16="http://schemas.microsoft.com/office/drawing/2014/main" xmlns="" id="{5E476FB8-0072-4E6C-B605-74A1883FEE66}"/>
                </a:ext>
              </a:extLst>
            </p:cNvPr>
            <p:cNvGraphicFramePr/>
            <p:nvPr>
              <p:extLst>
                <p:ext uri="{D42A27DB-BD31-4B8C-83A1-F6EECF244321}">
                  <p14:modId xmlns:p14="http://schemas.microsoft.com/office/powerpoint/2010/main" val="3670011094"/>
                </p:ext>
              </p:extLst>
            </p:nvPr>
          </p:nvGraphicFramePr>
          <p:xfrm>
            <a:off x="1675770" y="287018"/>
            <a:ext cx="689479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Flecha: cheurón 22">
              <a:extLst>
                <a:ext uri="{FF2B5EF4-FFF2-40B4-BE49-F238E27FC236}">
                  <a16:creationId xmlns:a16="http://schemas.microsoft.com/office/drawing/2014/main" xmlns="" id="{F8182737-4AEA-46B8-9FE0-8BABF23A5316}"/>
                </a:ext>
              </a:extLst>
            </p:cNvPr>
            <p:cNvSpPr/>
            <p:nvPr/>
          </p:nvSpPr>
          <p:spPr>
            <a:xfrm>
              <a:off x="8711642" y="2265429"/>
              <a:ext cx="649738" cy="2546401"/>
            </a:xfrm>
            <a:prstGeom prst="chevron">
              <a:avLst>
                <a:gd name="adj" fmla="val 73853"/>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L">
                <a:solidFill>
                  <a:schemeClr val="tx1"/>
                </a:solidFill>
              </a:endParaRPr>
            </a:p>
          </p:txBody>
        </p:sp>
        <p:sp>
          <p:nvSpPr>
            <p:cNvPr id="24" name="Rectángulo: esquinas redondeadas 23">
              <a:extLst>
                <a:ext uri="{FF2B5EF4-FFF2-40B4-BE49-F238E27FC236}">
                  <a16:creationId xmlns:a16="http://schemas.microsoft.com/office/drawing/2014/main" xmlns="" id="{5A6BE123-94F5-4D40-B5FA-8A8A1320EF6D}"/>
                </a:ext>
              </a:extLst>
            </p:cNvPr>
            <p:cNvSpPr/>
            <p:nvPr/>
          </p:nvSpPr>
          <p:spPr>
            <a:xfrm>
              <a:off x="9502459" y="2116180"/>
              <a:ext cx="2309832" cy="2695650"/>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600" dirty="0">
                  <a:solidFill>
                    <a:schemeClr val="tx1"/>
                  </a:solidFill>
                </a:rPr>
                <a:t>Listado  de ACCIONES y PRÁCTICAS que permitan mantener la frescura y calidad del recurso Jibia desde captura hasta proceso de transformación </a:t>
              </a:r>
            </a:p>
            <a:p>
              <a:pPr algn="ctr"/>
              <a:endParaRPr lang="es-CL" sz="1600" dirty="0">
                <a:solidFill>
                  <a:schemeClr val="tx1"/>
                </a:solidFill>
              </a:endParaRPr>
            </a:p>
            <a:p>
              <a:pPr algn="ctr"/>
              <a:r>
                <a:rPr lang="es-CL" sz="1600" b="1" dirty="0">
                  <a:solidFill>
                    <a:schemeClr val="tx1"/>
                  </a:solidFill>
                </a:rPr>
                <a:t>BUENAS PRÁCTICAS PESQUERAS</a:t>
              </a:r>
            </a:p>
          </p:txBody>
        </p:sp>
      </p:grpSp>
    </p:spTree>
    <p:extLst>
      <p:ext uri="{BB962C8B-B14F-4D97-AF65-F5344CB8AC3E}">
        <p14:creationId xmlns:p14="http://schemas.microsoft.com/office/powerpoint/2010/main" val="2300584624"/>
      </p:ext>
    </p:extLst>
  </p:cSld>
  <p:clrMapOvr>
    <a:masterClrMapping/>
  </p:clrMapOvr>
  <p:transition xmlns:p14="http://schemas.microsoft.com/office/powerpoint/2010/mai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1: RECOPILACIÓN ANTECEDENTES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00110"/>
          </a:xfrm>
          <a:prstGeom prst="rect">
            <a:avLst/>
          </a:prstGeom>
          <a:noFill/>
        </p:spPr>
        <p:txBody>
          <a:bodyPr wrap="square" rtlCol="0">
            <a:spAutoFit/>
          </a:bodyPr>
          <a:lstStyle/>
          <a:p>
            <a:pPr algn="just"/>
            <a:r>
              <a:rPr lang="es-CL" sz="100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34" name="Rectangle 5">
            <a:extLst>
              <a:ext uri="{FF2B5EF4-FFF2-40B4-BE49-F238E27FC236}">
                <a16:creationId xmlns:a16="http://schemas.microsoft.com/office/drawing/2014/main" xmlns="" id="{A33268BB-F38D-42A8-841E-CCC4CA387246}"/>
              </a:ext>
            </a:extLst>
          </p:cNvPr>
          <p:cNvSpPr>
            <a:spLocks noChangeArrowheads="1"/>
          </p:cNvSpPr>
          <p:nvPr/>
        </p:nvSpPr>
        <p:spPr bwMode="auto">
          <a:xfrm>
            <a:off x="872197" y="27754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7" name="Rectangle 8">
            <a:extLst>
              <a:ext uri="{FF2B5EF4-FFF2-40B4-BE49-F238E27FC236}">
                <a16:creationId xmlns:a16="http://schemas.microsoft.com/office/drawing/2014/main" xmlns="" id="{8ED36C9A-94A7-4EBC-92F7-100FDF43F864}"/>
              </a:ext>
            </a:extLst>
          </p:cNvPr>
          <p:cNvSpPr>
            <a:spLocks noChangeArrowheads="1"/>
          </p:cNvSpPr>
          <p:nvPr/>
        </p:nvSpPr>
        <p:spPr bwMode="auto">
          <a:xfrm>
            <a:off x="119269" y="24088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26" name="Imagen 25">
            <a:extLst>
              <a:ext uri="{FF2B5EF4-FFF2-40B4-BE49-F238E27FC236}">
                <a16:creationId xmlns:a16="http://schemas.microsoft.com/office/drawing/2014/main" xmlns="" id="{15E7A328-972E-4386-8F01-AB555A2914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687" y="1385814"/>
            <a:ext cx="7142675" cy="4086371"/>
          </a:xfrm>
          <a:prstGeom prst="rect">
            <a:avLst/>
          </a:prstGeom>
          <a:ln>
            <a:noFill/>
          </a:ln>
          <a:effectLst>
            <a:outerShdw blurRad="292100" dist="139700" dir="2700000" algn="tl" rotWithShape="0">
              <a:srgbClr val="333333">
                <a:alpha val="65000"/>
              </a:srgbClr>
            </a:outerShdw>
          </a:effectLst>
        </p:spPr>
      </p:pic>
      <p:sp>
        <p:nvSpPr>
          <p:cNvPr id="28" name="CuadroTexto 27">
            <a:extLst>
              <a:ext uri="{FF2B5EF4-FFF2-40B4-BE49-F238E27FC236}">
                <a16:creationId xmlns:a16="http://schemas.microsoft.com/office/drawing/2014/main" xmlns="" id="{F7FE01B1-A81F-4189-ADE2-BD1AB4BE8528}"/>
              </a:ext>
            </a:extLst>
          </p:cNvPr>
          <p:cNvSpPr txBox="1"/>
          <p:nvPr/>
        </p:nvSpPr>
        <p:spPr>
          <a:xfrm>
            <a:off x="7835705" y="1084750"/>
            <a:ext cx="4080608" cy="4770537"/>
          </a:xfrm>
          <a:prstGeom prst="rect">
            <a:avLst/>
          </a:prstGeom>
          <a:noFill/>
        </p:spPr>
        <p:txBody>
          <a:bodyPr wrap="square" rtlCol="0">
            <a:spAutoFit/>
          </a:bodyPr>
          <a:lstStyle/>
          <a:p>
            <a:pPr algn="just"/>
            <a:r>
              <a:rPr lang="es-CL" sz="1600" b="1" dirty="0">
                <a:latin typeface="Arial" panose="020B0604020202020204" pitchFamily="34" charset="0"/>
                <a:cs typeface="Arial" panose="020B0604020202020204" pitchFamily="34" charset="0"/>
              </a:rPr>
              <a:t>El control de parámetros de la cadena productiva de los recursos pesqueros, por lo general es compleja. Según fuentes bibliográficas los cambios en el </a:t>
            </a:r>
            <a:r>
              <a:rPr lang="es-CL" sz="1600" b="1" i="1" dirty="0">
                <a:latin typeface="Arial" panose="020B0604020202020204" pitchFamily="34" charset="0"/>
                <a:cs typeface="Arial" panose="020B0604020202020204" pitchFamily="34" charset="0"/>
              </a:rPr>
              <a:t>Tiempo </a:t>
            </a:r>
            <a:r>
              <a:rPr lang="es-CL" sz="1600" b="1" dirty="0">
                <a:latin typeface="Arial" panose="020B0604020202020204" pitchFamily="34" charset="0"/>
                <a:cs typeface="Arial" panose="020B0604020202020204" pitchFamily="34" charset="0"/>
              </a:rPr>
              <a:t>y la </a:t>
            </a:r>
            <a:r>
              <a:rPr lang="es-CL" sz="1600" b="1" i="1" dirty="0">
                <a:latin typeface="Arial" panose="020B0604020202020204" pitchFamily="34" charset="0"/>
                <a:cs typeface="Arial" panose="020B0604020202020204" pitchFamily="34" charset="0"/>
              </a:rPr>
              <a:t>Temperatura</a:t>
            </a:r>
            <a:r>
              <a:rPr lang="es-CL" sz="1600" b="1" dirty="0">
                <a:latin typeface="Arial" panose="020B0604020202020204" pitchFamily="34" charset="0"/>
                <a:cs typeface="Arial" panose="020B0604020202020204" pitchFamily="34" charset="0"/>
              </a:rPr>
              <a:t> durante y después de la captura pueden alterar el sabor, color, textura y olor de los recursos repercutiendo en posibles problemas para los consumidores. </a:t>
            </a:r>
          </a:p>
          <a:p>
            <a:pPr algn="just"/>
            <a:endParaRPr lang="es-CL" sz="1600" b="1" dirty="0">
              <a:latin typeface="Arial" panose="020B0604020202020204" pitchFamily="34" charset="0"/>
              <a:cs typeface="Arial" panose="020B0604020202020204" pitchFamily="34" charset="0"/>
            </a:endParaRPr>
          </a:p>
          <a:p>
            <a:pPr algn="just"/>
            <a:r>
              <a:rPr lang="es-CL" sz="1600" b="1" dirty="0">
                <a:latin typeface="Arial" panose="020B0604020202020204" pitchFamily="34" charset="0"/>
                <a:cs typeface="Arial" panose="020B0604020202020204" pitchFamily="34" charset="0"/>
              </a:rPr>
              <a:t>Para abordar el objetivo, se recopiló información proveniente de fuentes secundarias, estadística pesquera y datos primarios recopilados desde las plantas de proceso de Jibia para levantar las principales variables que influyen en la calidad de la materia prima desde su captura hasta su transformación.</a:t>
            </a:r>
          </a:p>
        </p:txBody>
      </p:sp>
    </p:spTree>
    <p:extLst>
      <p:ext uri="{BB962C8B-B14F-4D97-AF65-F5344CB8AC3E}">
        <p14:creationId xmlns:p14="http://schemas.microsoft.com/office/powerpoint/2010/main" val="1753788656"/>
      </p:ext>
    </p:extLst>
  </p:cSld>
  <p:clrMapOvr>
    <a:masterClrMapping/>
  </p:clrMapOvr>
  <p:transition xmlns:p14="http://schemas.microsoft.com/office/powerpoint/2010/mai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1: RECOPILACIÓN ANTECEDENTES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00110"/>
          </a:xfrm>
          <a:prstGeom prst="rect">
            <a:avLst/>
          </a:prstGeom>
          <a:noFill/>
        </p:spPr>
        <p:txBody>
          <a:bodyPr wrap="square" rtlCol="0">
            <a:spAutoFit/>
          </a:bodyPr>
          <a:lstStyle/>
          <a:p>
            <a:pPr algn="just"/>
            <a:r>
              <a:rPr lang="es-CL" sz="100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7363331" y="653589"/>
            <a:ext cx="4716025"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ESTADÍSTICA OFICIAL: DESEMBARQUES</a:t>
            </a:r>
          </a:p>
        </p:txBody>
      </p:sp>
      <p:pic>
        <p:nvPicPr>
          <p:cNvPr id="3073" name="Imagen 517">
            <a:extLst>
              <a:ext uri="{FF2B5EF4-FFF2-40B4-BE49-F238E27FC236}">
                <a16:creationId xmlns:a16="http://schemas.microsoft.com/office/drawing/2014/main" xmlns="" id="{AB3BC84B-E2E0-41C8-84F1-9FF72B3B9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52" y="2107617"/>
            <a:ext cx="3404966" cy="2050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 name="Rectangle 3">
            <a:extLst>
              <a:ext uri="{FF2B5EF4-FFF2-40B4-BE49-F238E27FC236}">
                <a16:creationId xmlns:a16="http://schemas.microsoft.com/office/drawing/2014/main" xmlns="" id="{17D135E0-5BF4-4724-8E7D-A157F7DB034D}"/>
              </a:ext>
            </a:extLst>
          </p:cNvPr>
          <p:cNvSpPr>
            <a:spLocks noChangeArrowheads="1"/>
          </p:cNvSpPr>
          <p:nvPr/>
        </p:nvSpPr>
        <p:spPr bwMode="auto">
          <a:xfrm>
            <a:off x="633259" y="4243699"/>
            <a:ext cx="2794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s-MX" altLang="es-CL" sz="700" b="1" i="0" u="none" strike="noStrike" cap="none" normalizeH="0" baseline="0" dirty="0" bmk="_Toc28036218">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Desembarque (TON) del recurso Jibia, período año 2015 – año 2018. Región de Coquimbo</a:t>
            </a:r>
            <a:endParaRPr kumimoji="0" lang="es-CL" altLang="es-CL"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CL" sz="7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Fuente: Elaborado a partir de Consulta SIAC N</a:t>
            </a:r>
            <a:r>
              <a:rPr lang="es-MX" altLang="es-CL" sz="700" b="1" dirty="0">
                <a:latin typeface="Arial" panose="020B0604020202020204" pitchFamily="34" charset="0"/>
                <a:ea typeface="MS Mincho" panose="02020609040205080304" pitchFamily="49" charset="-128"/>
                <a:cs typeface="Arial" panose="020B0604020202020204" pitchFamily="34" charset="0"/>
              </a:rPr>
              <a:t>°</a:t>
            </a:r>
            <a:r>
              <a:rPr kumimoji="0" lang="es-MX" altLang="es-CL" sz="7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460213019, SERNAPESCA, año 2019</a:t>
            </a:r>
            <a:endParaRPr kumimoji="0" lang="es-MX" altLang="es-CL" sz="1400" b="0" i="0" u="none" strike="noStrike" cap="none" normalizeH="0" baseline="0" dirty="0">
              <a:ln>
                <a:noFill/>
              </a:ln>
              <a:solidFill>
                <a:schemeClr val="tx1"/>
              </a:solidFill>
              <a:effectLst/>
              <a:latin typeface="Arial" panose="020B0604020202020204" pitchFamily="34" charset="0"/>
            </a:endParaRPr>
          </a:p>
        </p:txBody>
      </p:sp>
      <p:sp>
        <p:nvSpPr>
          <p:cNvPr id="34" name="Rectangle 5">
            <a:extLst>
              <a:ext uri="{FF2B5EF4-FFF2-40B4-BE49-F238E27FC236}">
                <a16:creationId xmlns:a16="http://schemas.microsoft.com/office/drawing/2014/main" xmlns="" id="{A33268BB-F38D-42A8-841E-CCC4CA387246}"/>
              </a:ext>
            </a:extLst>
          </p:cNvPr>
          <p:cNvSpPr>
            <a:spLocks noChangeArrowheads="1"/>
          </p:cNvSpPr>
          <p:nvPr/>
        </p:nvSpPr>
        <p:spPr bwMode="auto">
          <a:xfrm>
            <a:off x="872197" y="27754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3076" name="Imagen 523">
            <a:extLst>
              <a:ext uri="{FF2B5EF4-FFF2-40B4-BE49-F238E27FC236}">
                <a16:creationId xmlns:a16="http://schemas.microsoft.com/office/drawing/2014/main" xmlns="" id="{817C8D76-6E7C-430C-AEE8-A5DE8B349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772" y="2111419"/>
            <a:ext cx="3404966" cy="2046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5" name="Rectangle 6">
            <a:extLst>
              <a:ext uri="{FF2B5EF4-FFF2-40B4-BE49-F238E27FC236}">
                <a16:creationId xmlns:a16="http://schemas.microsoft.com/office/drawing/2014/main" xmlns="" id="{D1478D6E-CC63-4964-86C2-0EECFA6BD26C}"/>
              </a:ext>
            </a:extLst>
          </p:cNvPr>
          <p:cNvSpPr>
            <a:spLocks noChangeArrowheads="1"/>
          </p:cNvSpPr>
          <p:nvPr/>
        </p:nvSpPr>
        <p:spPr bwMode="auto">
          <a:xfrm>
            <a:off x="4569179" y="4243102"/>
            <a:ext cx="2794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CL" sz="700" b="1" i="1"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Desembarque (TON) de Jibia artesanal e industrial, período año 2015 – año 2018. Región de Valparaíso</a:t>
            </a:r>
            <a:endParaRPr kumimoji="0" lang="es-CL" altLang="es-CL"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CL" sz="700" b="0" i="0" u="none" strike="noStrike" cap="none" normalizeH="0" baseline="0" dirty="0">
                <a:ln>
                  <a:noFill/>
                </a:ln>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kumimoji="0" lang="es-MX" altLang="es-CL" sz="700" b="1" i="0" u="none" strike="noStrike" cap="none" normalizeH="0" baseline="0" dirty="0">
                <a:ln>
                  <a:noFill/>
                </a:ln>
                <a:solidFill>
                  <a:srgbClr val="000000"/>
                </a:solidFill>
                <a:effectLst/>
                <a:latin typeface="Arial" panose="020B0604020202020204" pitchFamily="34" charset="0"/>
                <a:ea typeface="MS Mincho" panose="02020609040205080304" pitchFamily="49" charset="-128"/>
                <a:cs typeface="Arial" panose="020B0604020202020204" pitchFamily="34" charset="0"/>
              </a:rPr>
              <a:t>Fuente: </a:t>
            </a:r>
            <a:r>
              <a:rPr kumimoji="0" lang="es-MX" altLang="es-CL" sz="7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Elaborado a partir de Consulta SIAC N</a:t>
            </a:r>
            <a:r>
              <a:rPr lang="es-MX" altLang="es-CL" sz="700" b="1" dirty="0">
                <a:latin typeface="Arial" panose="020B0604020202020204" pitchFamily="34" charset="0"/>
                <a:ea typeface="MS Mincho" panose="02020609040205080304" pitchFamily="49" charset="-128"/>
                <a:cs typeface="Arial" panose="020B0604020202020204" pitchFamily="34" charset="0"/>
              </a:rPr>
              <a:t>°</a:t>
            </a:r>
            <a:r>
              <a:rPr kumimoji="0" lang="es-MX" altLang="es-CL" sz="7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460213019, SERNAPESCA, año 2019</a:t>
            </a:r>
            <a:endParaRPr kumimoji="0" lang="es-MX" altLang="es-CL" sz="1400" b="0" i="0" u="none" strike="noStrike" cap="none" normalizeH="0" baseline="0" dirty="0">
              <a:ln>
                <a:noFill/>
              </a:ln>
              <a:solidFill>
                <a:schemeClr val="tx1"/>
              </a:solidFill>
              <a:effectLst/>
              <a:latin typeface="Arial" panose="020B0604020202020204" pitchFamily="34" charset="0"/>
            </a:endParaRPr>
          </a:p>
        </p:txBody>
      </p:sp>
      <p:sp>
        <p:nvSpPr>
          <p:cNvPr id="37" name="Rectangle 8">
            <a:extLst>
              <a:ext uri="{FF2B5EF4-FFF2-40B4-BE49-F238E27FC236}">
                <a16:creationId xmlns:a16="http://schemas.microsoft.com/office/drawing/2014/main" xmlns="" id="{8ED36C9A-94A7-4EBC-92F7-100FDF43F864}"/>
              </a:ext>
            </a:extLst>
          </p:cNvPr>
          <p:cNvSpPr>
            <a:spLocks noChangeArrowheads="1"/>
          </p:cNvSpPr>
          <p:nvPr/>
        </p:nvSpPr>
        <p:spPr bwMode="auto">
          <a:xfrm>
            <a:off x="119269" y="24088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3079" name="Imagen 532">
            <a:extLst>
              <a:ext uri="{FF2B5EF4-FFF2-40B4-BE49-F238E27FC236}">
                <a16:creationId xmlns:a16="http://schemas.microsoft.com/office/drawing/2014/main" xmlns="" id="{AC1AFFCC-68A5-4A71-8952-C4B5690E67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083" y="2107617"/>
            <a:ext cx="3404966" cy="2046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9" name="Rectangle 9">
            <a:extLst>
              <a:ext uri="{FF2B5EF4-FFF2-40B4-BE49-F238E27FC236}">
                <a16:creationId xmlns:a16="http://schemas.microsoft.com/office/drawing/2014/main" xmlns="" id="{E7E8A33A-EC46-46D0-AA65-53762DBAD70E}"/>
              </a:ext>
            </a:extLst>
          </p:cNvPr>
          <p:cNvSpPr>
            <a:spLocks noChangeArrowheads="1"/>
          </p:cNvSpPr>
          <p:nvPr/>
        </p:nvSpPr>
        <p:spPr bwMode="auto">
          <a:xfrm>
            <a:off x="8518490" y="4259483"/>
            <a:ext cx="2794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CL" sz="700" b="1" i="1"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Desembarque (TON) de Jibia artesanal v/s industrial, período año 2015 – año 2018. Región del Biobío</a:t>
            </a:r>
            <a:endParaRPr kumimoji="0" lang="es-CL" altLang="es-CL"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CL" sz="700" b="1" i="0" u="none" strike="noStrike" cap="none" normalizeH="0" baseline="0" dirty="0">
                <a:ln>
                  <a:noFill/>
                </a:ln>
                <a:solidFill>
                  <a:srgbClr val="000000"/>
                </a:solidFill>
                <a:effectLst/>
                <a:latin typeface="Arial" panose="020B0604020202020204" pitchFamily="34" charset="0"/>
                <a:ea typeface="MS Mincho" panose="02020609040205080304" pitchFamily="49" charset="-128"/>
                <a:cs typeface="Arial" panose="020B0604020202020204" pitchFamily="34" charset="0"/>
              </a:rPr>
              <a:t>Fuente: </a:t>
            </a:r>
            <a:r>
              <a:rPr kumimoji="0" lang="es-MX" altLang="es-CL" sz="7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Elaborado a partir de Consulta SIAC </a:t>
            </a:r>
            <a:r>
              <a:rPr kumimoji="0" lang="es-MX" altLang="es-CL" sz="700" b="1" i="0" u="none" strike="noStrike" cap="none" normalizeH="0" baseline="0" dirty="0" err="1">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N°</a:t>
            </a:r>
            <a:r>
              <a:rPr kumimoji="0" lang="es-MX" altLang="es-CL" sz="7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460213019, SERNAPESCA, año 2019</a:t>
            </a:r>
            <a:endParaRPr kumimoji="0" lang="es-MX" altLang="es-CL" sz="1400" b="0" i="0" u="none" strike="noStrike" cap="none" normalizeH="0" baseline="0" dirty="0">
              <a:ln>
                <a:noFill/>
              </a:ln>
              <a:solidFill>
                <a:schemeClr val="tx1"/>
              </a:solidFill>
              <a:effectLst/>
              <a:latin typeface="Arial" panose="020B0604020202020204" pitchFamily="34" charset="0"/>
            </a:endParaRPr>
          </a:p>
        </p:txBody>
      </p:sp>
      <p:sp>
        <p:nvSpPr>
          <p:cNvPr id="46" name="CuadroTexto 45">
            <a:extLst>
              <a:ext uri="{FF2B5EF4-FFF2-40B4-BE49-F238E27FC236}">
                <a16:creationId xmlns:a16="http://schemas.microsoft.com/office/drawing/2014/main" xmlns="" id="{C35D580F-69ED-4FB7-BA3E-877B90B96310}"/>
              </a:ext>
            </a:extLst>
          </p:cNvPr>
          <p:cNvSpPr txBox="1"/>
          <p:nvPr/>
        </p:nvSpPr>
        <p:spPr>
          <a:xfrm>
            <a:off x="327852" y="5008493"/>
            <a:ext cx="3404966" cy="954107"/>
          </a:xfrm>
          <a:prstGeom prst="rect">
            <a:avLst/>
          </a:prstGeom>
          <a:noFill/>
        </p:spPr>
        <p:txBody>
          <a:bodyPr wrap="square" rtlCol="0">
            <a:spAutoFit/>
          </a:bodyPr>
          <a:lstStyle/>
          <a:p>
            <a:pPr marL="285750" indent="-285750">
              <a:buFont typeface="Arial" panose="020B0604020202020204" pitchFamily="34" charset="0"/>
              <a:buChar char="•"/>
            </a:pPr>
            <a:r>
              <a:rPr lang="es-CL" sz="1400" b="1" dirty="0">
                <a:latin typeface="Arial" panose="020B0604020202020204" pitchFamily="34" charset="0"/>
                <a:cs typeface="Arial" panose="020B0604020202020204" pitchFamily="34" charset="0"/>
              </a:rPr>
              <a:t>Sólo actividad artesanal</a:t>
            </a:r>
          </a:p>
          <a:p>
            <a:pPr marL="285750" indent="-285750">
              <a:buFont typeface="Arial" panose="020B0604020202020204" pitchFamily="34" charset="0"/>
              <a:buChar char="•"/>
            </a:pPr>
            <a:r>
              <a:rPr lang="es-CL" sz="1400" b="1" dirty="0">
                <a:latin typeface="Arial" panose="020B0604020202020204" pitchFamily="34" charset="0"/>
                <a:cs typeface="Arial" panose="020B0604020202020204" pitchFamily="34" charset="0"/>
              </a:rPr>
              <a:t>Capturas en disminución </a:t>
            </a:r>
          </a:p>
          <a:p>
            <a:pPr marL="285750" indent="-285750">
              <a:buFont typeface="Arial" panose="020B0604020202020204" pitchFamily="34" charset="0"/>
              <a:buChar char="•"/>
            </a:pPr>
            <a:r>
              <a:rPr lang="es-CL" sz="1400" b="1" dirty="0">
                <a:latin typeface="Arial" panose="020B0604020202020204" pitchFamily="34" charset="0"/>
                <a:cs typeface="Arial" panose="020B0604020202020204" pitchFamily="34" charset="0"/>
              </a:rPr>
              <a:t>Año 2018 situación crítica en comparación a años anteriores</a:t>
            </a:r>
          </a:p>
        </p:txBody>
      </p:sp>
      <p:cxnSp>
        <p:nvCxnSpPr>
          <p:cNvPr id="49" name="Conector recto 48">
            <a:extLst>
              <a:ext uri="{FF2B5EF4-FFF2-40B4-BE49-F238E27FC236}">
                <a16:creationId xmlns:a16="http://schemas.microsoft.com/office/drawing/2014/main" xmlns="" id="{40F59AEB-9750-432A-A240-6D12881CA192}"/>
              </a:ext>
            </a:extLst>
          </p:cNvPr>
          <p:cNvCxnSpPr/>
          <p:nvPr/>
        </p:nvCxnSpPr>
        <p:spPr>
          <a:xfrm>
            <a:off x="3998794" y="945976"/>
            <a:ext cx="0" cy="5131267"/>
          </a:xfrm>
          <a:prstGeom prst="line">
            <a:avLst/>
          </a:prstGeom>
          <a:ln/>
        </p:spPr>
        <p:style>
          <a:lnRef idx="3">
            <a:schemeClr val="accent1"/>
          </a:lnRef>
          <a:fillRef idx="0">
            <a:schemeClr val="accent1"/>
          </a:fillRef>
          <a:effectRef idx="2">
            <a:schemeClr val="accent1"/>
          </a:effectRef>
          <a:fontRef idx="minor">
            <a:schemeClr val="tx1"/>
          </a:fontRef>
        </p:style>
      </p:cxnSp>
      <p:sp>
        <p:nvSpPr>
          <p:cNvPr id="52" name="CuadroTexto 51">
            <a:extLst>
              <a:ext uri="{FF2B5EF4-FFF2-40B4-BE49-F238E27FC236}">
                <a16:creationId xmlns:a16="http://schemas.microsoft.com/office/drawing/2014/main" xmlns="" id="{B1DAFDF8-F9EA-4A75-9F66-440CCF821FAF}"/>
              </a:ext>
            </a:extLst>
          </p:cNvPr>
          <p:cNvSpPr txBox="1"/>
          <p:nvPr/>
        </p:nvSpPr>
        <p:spPr>
          <a:xfrm>
            <a:off x="789735" y="1592281"/>
            <a:ext cx="2433114" cy="369332"/>
          </a:xfrm>
          <a:prstGeom prst="rect">
            <a:avLst/>
          </a:prstGeom>
          <a:noFill/>
        </p:spPr>
        <p:txBody>
          <a:bodyPr wrap="square" rtlCol="0">
            <a:spAutoFit/>
          </a:bodyPr>
          <a:lstStyle/>
          <a:p>
            <a:pPr algn="ctr"/>
            <a:r>
              <a:rPr lang="es-CL" b="1" dirty="0">
                <a:solidFill>
                  <a:schemeClr val="tx2"/>
                </a:solidFill>
                <a:latin typeface="Arial" panose="020B0604020202020204" pitchFamily="34" charset="0"/>
                <a:cs typeface="Arial" panose="020B0604020202020204" pitchFamily="34" charset="0"/>
              </a:rPr>
              <a:t>COQUIMBO</a:t>
            </a:r>
          </a:p>
        </p:txBody>
      </p:sp>
      <p:cxnSp>
        <p:nvCxnSpPr>
          <p:cNvPr id="56" name="Conector recto 55">
            <a:extLst>
              <a:ext uri="{FF2B5EF4-FFF2-40B4-BE49-F238E27FC236}">
                <a16:creationId xmlns:a16="http://schemas.microsoft.com/office/drawing/2014/main" xmlns="" id="{D5210572-1B69-44A7-92CE-A56A06C5D5C1}"/>
              </a:ext>
            </a:extLst>
          </p:cNvPr>
          <p:cNvCxnSpPr/>
          <p:nvPr/>
        </p:nvCxnSpPr>
        <p:spPr>
          <a:xfrm>
            <a:off x="7945271" y="945976"/>
            <a:ext cx="0" cy="5131267"/>
          </a:xfrm>
          <a:prstGeom prst="line">
            <a:avLst/>
          </a:prstGeom>
          <a:ln/>
        </p:spPr>
        <p:style>
          <a:lnRef idx="3">
            <a:schemeClr val="accent1"/>
          </a:lnRef>
          <a:fillRef idx="0">
            <a:schemeClr val="accent1"/>
          </a:fillRef>
          <a:effectRef idx="2">
            <a:schemeClr val="accent1"/>
          </a:effectRef>
          <a:fontRef idx="minor">
            <a:schemeClr val="tx1"/>
          </a:fontRef>
        </p:style>
      </p:cxnSp>
      <p:sp>
        <p:nvSpPr>
          <p:cNvPr id="57" name="CuadroTexto 56">
            <a:extLst>
              <a:ext uri="{FF2B5EF4-FFF2-40B4-BE49-F238E27FC236}">
                <a16:creationId xmlns:a16="http://schemas.microsoft.com/office/drawing/2014/main" xmlns="" id="{64E13C25-49B0-40AF-950C-5C2CEA669638}"/>
              </a:ext>
            </a:extLst>
          </p:cNvPr>
          <p:cNvSpPr txBox="1"/>
          <p:nvPr/>
        </p:nvSpPr>
        <p:spPr>
          <a:xfrm>
            <a:off x="4749698" y="1565371"/>
            <a:ext cx="2433114" cy="369332"/>
          </a:xfrm>
          <a:prstGeom prst="rect">
            <a:avLst/>
          </a:prstGeom>
          <a:noFill/>
        </p:spPr>
        <p:txBody>
          <a:bodyPr wrap="square" rtlCol="0">
            <a:spAutoFit/>
          </a:bodyPr>
          <a:lstStyle/>
          <a:p>
            <a:pPr algn="ctr"/>
            <a:r>
              <a:rPr lang="es-CL" b="1" dirty="0">
                <a:solidFill>
                  <a:schemeClr val="tx2"/>
                </a:solidFill>
                <a:latin typeface="Arial" panose="020B0604020202020204" pitchFamily="34" charset="0"/>
                <a:cs typeface="Arial" panose="020B0604020202020204" pitchFamily="34" charset="0"/>
              </a:rPr>
              <a:t>VALPARAÍSO</a:t>
            </a:r>
          </a:p>
        </p:txBody>
      </p:sp>
      <p:sp>
        <p:nvSpPr>
          <p:cNvPr id="58" name="CuadroTexto 57">
            <a:extLst>
              <a:ext uri="{FF2B5EF4-FFF2-40B4-BE49-F238E27FC236}">
                <a16:creationId xmlns:a16="http://schemas.microsoft.com/office/drawing/2014/main" xmlns="" id="{425D2904-E49E-4E36-BF05-4A00654E6491}"/>
              </a:ext>
            </a:extLst>
          </p:cNvPr>
          <p:cNvSpPr txBox="1"/>
          <p:nvPr/>
        </p:nvSpPr>
        <p:spPr>
          <a:xfrm>
            <a:off x="8699009" y="1544146"/>
            <a:ext cx="2433114" cy="369332"/>
          </a:xfrm>
          <a:prstGeom prst="rect">
            <a:avLst/>
          </a:prstGeom>
          <a:noFill/>
        </p:spPr>
        <p:txBody>
          <a:bodyPr wrap="square" rtlCol="0">
            <a:spAutoFit/>
          </a:bodyPr>
          <a:lstStyle/>
          <a:p>
            <a:pPr algn="ctr"/>
            <a:r>
              <a:rPr lang="es-CL" b="1" dirty="0">
                <a:solidFill>
                  <a:schemeClr val="tx2"/>
                </a:solidFill>
                <a:latin typeface="Arial" panose="020B0604020202020204" pitchFamily="34" charset="0"/>
                <a:cs typeface="Arial" panose="020B0604020202020204" pitchFamily="34" charset="0"/>
              </a:rPr>
              <a:t>BIOBÍO</a:t>
            </a:r>
          </a:p>
        </p:txBody>
      </p:sp>
      <p:sp>
        <p:nvSpPr>
          <p:cNvPr id="59" name="CuadroTexto 58">
            <a:extLst>
              <a:ext uri="{FF2B5EF4-FFF2-40B4-BE49-F238E27FC236}">
                <a16:creationId xmlns:a16="http://schemas.microsoft.com/office/drawing/2014/main" xmlns="" id="{C38B6223-9CA9-4B8B-B511-31A4BBE16AF9}"/>
              </a:ext>
            </a:extLst>
          </p:cNvPr>
          <p:cNvSpPr txBox="1"/>
          <p:nvPr/>
        </p:nvSpPr>
        <p:spPr>
          <a:xfrm>
            <a:off x="4314758" y="4996249"/>
            <a:ext cx="3404966" cy="738664"/>
          </a:xfrm>
          <a:prstGeom prst="rect">
            <a:avLst/>
          </a:prstGeom>
          <a:noFill/>
        </p:spPr>
        <p:txBody>
          <a:bodyPr wrap="square" rtlCol="0">
            <a:spAutoFit/>
          </a:bodyPr>
          <a:lstStyle/>
          <a:p>
            <a:pPr marL="285750" indent="-285750">
              <a:buFont typeface="Arial" panose="020B0604020202020204" pitchFamily="34" charset="0"/>
              <a:buChar char="•"/>
            </a:pPr>
            <a:r>
              <a:rPr lang="es-CL" sz="1400" b="1" dirty="0">
                <a:latin typeface="Arial" panose="020B0604020202020204" pitchFamily="34" charset="0"/>
                <a:cs typeface="Arial" panose="020B0604020202020204" pitchFamily="34" charset="0"/>
              </a:rPr>
              <a:t>Muy baja participación industrial</a:t>
            </a:r>
          </a:p>
          <a:p>
            <a:pPr marL="285750" indent="-285750">
              <a:buFont typeface="Arial" panose="020B0604020202020204" pitchFamily="34" charset="0"/>
              <a:buChar char="•"/>
            </a:pPr>
            <a:r>
              <a:rPr lang="es-CL" sz="1400" b="1" dirty="0">
                <a:latin typeface="Arial" panose="020B0604020202020204" pitchFamily="34" charset="0"/>
                <a:cs typeface="Arial" panose="020B0604020202020204" pitchFamily="34" charset="0"/>
              </a:rPr>
              <a:t>Capturas en disminución durante el periodo </a:t>
            </a:r>
          </a:p>
        </p:txBody>
      </p:sp>
      <p:sp>
        <p:nvSpPr>
          <p:cNvPr id="60" name="CuadroTexto 59">
            <a:extLst>
              <a:ext uri="{FF2B5EF4-FFF2-40B4-BE49-F238E27FC236}">
                <a16:creationId xmlns:a16="http://schemas.microsoft.com/office/drawing/2014/main" xmlns="" id="{4E1C32D7-F422-41A4-994A-E6C88408304D}"/>
              </a:ext>
            </a:extLst>
          </p:cNvPr>
          <p:cNvSpPr txBox="1"/>
          <p:nvPr/>
        </p:nvSpPr>
        <p:spPr>
          <a:xfrm>
            <a:off x="8261234" y="4972824"/>
            <a:ext cx="3404966" cy="1169551"/>
          </a:xfrm>
          <a:prstGeom prst="rect">
            <a:avLst/>
          </a:prstGeom>
          <a:noFill/>
        </p:spPr>
        <p:txBody>
          <a:bodyPr wrap="square" rtlCol="0">
            <a:spAutoFit/>
          </a:bodyPr>
          <a:lstStyle/>
          <a:p>
            <a:pPr marL="285750" indent="-285750">
              <a:buFont typeface="Arial" panose="020B0604020202020204" pitchFamily="34" charset="0"/>
              <a:buChar char="•"/>
            </a:pPr>
            <a:r>
              <a:rPr lang="es-CL" sz="1400" b="1" dirty="0">
                <a:latin typeface="Arial" panose="020B0604020202020204" pitchFamily="34" charset="0"/>
                <a:cs typeface="Arial" panose="020B0604020202020204" pitchFamily="34" charset="0"/>
              </a:rPr>
              <a:t>Importante actividad industrial y artesanal</a:t>
            </a:r>
          </a:p>
          <a:p>
            <a:pPr marL="285750" indent="-285750">
              <a:buFont typeface="Arial" panose="020B0604020202020204" pitchFamily="34" charset="0"/>
              <a:buChar char="•"/>
            </a:pPr>
            <a:r>
              <a:rPr lang="es-CL" sz="1400" b="1" dirty="0">
                <a:latin typeface="Arial" panose="020B0604020202020204" pitchFamily="34" charset="0"/>
                <a:cs typeface="Arial" panose="020B0604020202020204" pitchFamily="34" charset="0"/>
              </a:rPr>
              <a:t>Capturas artesanales en aumento </a:t>
            </a:r>
          </a:p>
          <a:p>
            <a:pPr marL="285750" indent="-285750">
              <a:buFont typeface="Arial" panose="020B0604020202020204" pitchFamily="34" charset="0"/>
              <a:buChar char="•"/>
            </a:pPr>
            <a:r>
              <a:rPr lang="es-CL" sz="1400" b="1" dirty="0">
                <a:latin typeface="Arial" panose="020B0604020202020204" pitchFamily="34" charset="0"/>
                <a:cs typeface="Arial" panose="020B0604020202020204" pitchFamily="34" charset="0"/>
              </a:rPr>
              <a:t>Año 2018 flota industrial no alcanza la cuota</a:t>
            </a:r>
          </a:p>
        </p:txBody>
      </p:sp>
    </p:spTree>
    <p:extLst>
      <p:ext uri="{BB962C8B-B14F-4D97-AF65-F5344CB8AC3E}">
        <p14:creationId xmlns:p14="http://schemas.microsoft.com/office/powerpoint/2010/main" val="117402775"/>
      </p:ext>
    </p:extLst>
  </p:cSld>
  <p:clrMapOvr>
    <a:masterClrMapping/>
  </p:clrMapOvr>
  <p:transition xmlns:p14="http://schemas.microsoft.com/office/powerpoint/2010/mai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1: RECOPILACIÓN ANTECEDENTES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00110"/>
          </a:xfrm>
          <a:prstGeom prst="rect">
            <a:avLst/>
          </a:prstGeom>
          <a:noFill/>
        </p:spPr>
        <p:txBody>
          <a:bodyPr wrap="square" rtlCol="0">
            <a:spAutoFit/>
          </a:bodyPr>
          <a:lstStyle/>
          <a:p>
            <a:pPr algn="just"/>
            <a:r>
              <a:rPr lang="es-CL" sz="100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7888637" y="653589"/>
            <a:ext cx="4190719"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ESTADÍSTICA OFICIAL: PRODUCCIÓN</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9" name="Rectángulo 18">
            <a:extLst>
              <a:ext uri="{FF2B5EF4-FFF2-40B4-BE49-F238E27FC236}">
                <a16:creationId xmlns:a16="http://schemas.microsoft.com/office/drawing/2014/main" xmlns="" id="{7B91309E-AB73-4470-A6FA-FB581D37CBA2}"/>
              </a:ext>
            </a:extLst>
          </p:cNvPr>
          <p:cNvSpPr/>
          <p:nvPr/>
        </p:nvSpPr>
        <p:spPr>
          <a:xfrm>
            <a:off x="886445" y="951513"/>
            <a:ext cx="4190719" cy="492443"/>
          </a:xfrm>
          <a:prstGeom prst="rect">
            <a:avLst/>
          </a:prstGeom>
        </p:spPr>
        <p:txBody>
          <a:bodyPr wrap="square">
            <a:spAutoFit/>
          </a:bodyPr>
          <a:lstStyle/>
          <a:p>
            <a:pPr algn="ctr">
              <a:spcBef>
                <a:spcPts val="1000"/>
              </a:spcBef>
              <a:spcAft>
                <a:spcPts val="1000"/>
              </a:spcAft>
            </a:pPr>
            <a:r>
              <a:rPr lang="es-MX" sz="1300" b="1" i="1" dirty="0">
                <a:solidFill>
                  <a:srgbClr val="000000"/>
                </a:solidFill>
                <a:latin typeface="Arial" panose="020B0604020202020204" pitchFamily="34" charset="0"/>
                <a:ea typeface="MS Mincho" panose="02020609040205080304" pitchFamily="49" charset="-128"/>
                <a:cs typeface="Arial" panose="020B0604020202020204" pitchFamily="34" charset="0"/>
              </a:rPr>
              <a:t>Distribución de la producción (TON) por región y por año</a:t>
            </a:r>
            <a:endParaRPr lang="es-CL" sz="13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20" name="Rectángulo 19">
            <a:extLst>
              <a:ext uri="{FF2B5EF4-FFF2-40B4-BE49-F238E27FC236}">
                <a16:creationId xmlns:a16="http://schemas.microsoft.com/office/drawing/2014/main" xmlns="" id="{EEC72351-CBF1-4790-A0C2-F72D705248F1}"/>
              </a:ext>
            </a:extLst>
          </p:cNvPr>
          <p:cNvSpPr/>
          <p:nvPr/>
        </p:nvSpPr>
        <p:spPr>
          <a:xfrm>
            <a:off x="382366" y="3806431"/>
            <a:ext cx="5524414" cy="253083"/>
          </a:xfrm>
          <a:prstGeom prst="rect">
            <a:avLst/>
          </a:prstGeom>
        </p:spPr>
        <p:txBody>
          <a:bodyPr wrap="square">
            <a:spAutoFit/>
          </a:bodyPr>
          <a:lstStyle/>
          <a:p>
            <a:pPr algn="ctr">
              <a:lnSpc>
                <a:spcPct val="150000"/>
              </a:lnSpc>
              <a:spcBef>
                <a:spcPts val="1000"/>
              </a:spcBef>
              <a:spcAft>
                <a:spcPts val="1000"/>
              </a:spcAft>
            </a:pPr>
            <a:r>
              <a:rPr lang="es-MX" sz="800" b="1" dirty="0">
                <a:solidFill>
                  <a:srgbClr val="000000"/>
                </a:solidFill>
                <a:latin typeface="Arial" panose="020B0604020202020204" pitchFamily="34" charset="0"/>
                <a:ea typeface="MS Mincho" panose="02020609040205080304" pitchFamily="49" charset="-128"/>
                <a:cs typeface="Arial" panose="020B0604020202020204" pitchFamily="34" charset="0"/>
              </a:rPr>
              <a:t>Fuente: Elaborado a partir de Consulta SIAC </a:t>
            </a:r>
            <a:r>
              <a:rPr lang="es-MX" sz="800" b="1" dirty="0" err="1">
                <a:solidFill>
                  <a:srgbClr val="000000"/>
                </a:solidFill>
                <a:latin typeface="Arial" panose="020B0604020202020204" pitchFamily="34" charset="0"/>
                <a:ea typeface="MS Mincho" panose="02020609040205080304" pitchFamily="49" charset="-128"/>
                <a:cs typeface="Arial" panose="020B0604020202020204" pitchFamily="34" charset="0"/>
              </a:rPr>
              <a:t>N°</a:t>
            </a:r>
            <a:r>
              <a:rPr lang="es-MX" sz="800" b="1" dirty="0">
                <a:solidFill>
                  <a:srgbClr val="000000"/>
                </a:solidFill>
                <a:latin typeface="Arial" panose="020B0604020202020204" pitchFamily="34" charset="0"/>
                <a:ea typeface="MS Mincho" panose="02020609040205080304" pitchFamily="49" charset="-128"/>
                <a:cs typeface="Arial" panose="020B0604020202020204" pitchFamily="34" charset="0"/>
              </a:rPr>
              <a:t> 460232819, SERNAPESCA, año 2019</a:t>
            </a:r>
            <a:endParaRPr lang="es-CL" sz="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21" name="Rectángulo 20">
            <a:extLst>
              <a:ext uri="{FF2B5EF4-FFF2-40B4-BE49-F238E27FC236}">
                <a16:creationId xmlns:a16="http://schemas.microsoft.com/office/drawing/2014/main" xmlns="" id="{A21D52C2-5D54-4652-A883-706B6949ED9D}"/>
              </a:ext>
            </a:extLst>
          </p:cNvPr>
          <p:cNvSpPr/>
          <p:nvPr/>
        </p:nvSpPr>
        <p:spPr>
          <a:xfrm>
            <a:off x="5749982" y="959401"/>
            <a:ext cx="4606697" cy="492443"/>
          </a:xfrm>
          <a:prstGeom prst="rect">
            <a:avLst/>
          </a:prstGeom>
        </p:spPr>
        <p:txBody>
          <a:bodyPr wrap="square">
            <a:spAutoFit/>
          </a:bodyPr>
          <a:lstStyle/>
          <a:p>
            <a:pPr algn="ctr"/>
            <a:r>
              <a:rPr lang="es-CL" sz="13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t>
            </a:r>
            <a:r>
              <a:rPr lang="es-MX" sz="1300" b="1" i="1" dirty="0">
                <a:latin typeface="Arial" panose="020B0604020202020204" pitchFamily="34" charset="0"/>
                <a:ea typeface="MS Mincho" panose="02020609040205080304" pitchFamily="49" charset="-128"/>
              </a:rPr>
              <a:t>Distribución por región de los productos elaborados (TON) de Jibia, período año 2015 – año 2018</a:t>
            </a:r>
            <a:endParaRPr lang="es-CL" sz="1300" dirty="0"/>
          </a:p>
        </p:txBody>
      </p:sp>
      <p:sp>
        <p:nvSpPr>
          <p:cNvPr id="22" name="Rectángulo 21">
            <a:extLst>
              <a:ext uri="{FF2B5EF4-FFF2-40B4-BE49-F238E27FC236}">
                <a16:creationId xmlns:a16="http://schemas.microsoft.com/office/drawing/2014/main" xmlns="" id="{8092BC36-5FF1-4C26-BB3A-6B3DBFA7B3E2}"/>
              </a:ext>
            </a:extLst>
          </p:cNvPr>
          <p:cNvSpPr/>
          <p:nvPr/>
        </p:nvSpPr>
        <p:spPr>
          <a:xfrm>
            <a:off x="5866741" y="3825250"/>
            <a:ext cx="4606697" cy="215444"/>
          </a:xfrm>
          <a:prstGeom prst="rect">
            <a:avLst/>
          </a:prstGeom>
        </p:spPr>
        <p:txBody>
          <a:bodyPr wrap="square">
            <a:spAutoFit/>
          </a:bodyPr>
          <a:lstStyle/>
          <a:p>
            <a:pPr algn="ctr"/>
            <a:r>
              <a:rPr lang="es-MX" sz="800" b="1" dirty="0">
                <a:solidFill>
                  <a:srgbClr val="000000"/>
                </a:solidFill>
                <a:latin typeface="Arial" panose="020B0604020202020204" pitchFamily="34" charset="0"/>
                <a:ea typeface="MS Mincho" panose="02020609040205080304" pitchFamily="49" charset="-128"/>
              </a:rPr>
              <a:t>Fuente: </a:t>
            </a:r>
            <a:r>
              <a:rPr lang="es-MX" sz="800" b="1" dirty="0">
                <a:latin typeface="Arial" panose="020B0604020202020204" pitchFamily="34" charset="0"/>
                <a:ea typeface="MS Mincho" panose="02020609040205080304" pitchFamily="49" charset="-128"/>
              </a:rPr>
              <a:t>Elaborado a partir de Consulta SIAC </a:t>
            </a:r>
            <a:r>
              <a:rPr lang="es-MX" sz="800" b="1" dirty="0" err="1">
                <a:latin typeface="Arial" panose="020B0604020202020204" pitchFamily="34" charset="0"/>
                <a:ea typeface="MS Mincho" panose="02020609040205080304" pitchFamily="49" charset="-128"/>
              </a:rPr>
              <a:t>N°</a:t>
            </a:r>
            <a:r>
              <a:rPr lang="es-MX" sz="800" b="1" dirty="0">
                <a:latin typeface="Arial" panose="020B0604020202020204" pitchFamily="34" charset="0"/>
                <a:ea typeface="MS Mincho" panose="02020609040205080304" pitchFamily="49" charset="-128"/>
              </a:rPr>
              <a:t> 460232819, SERNAPESCA, año 2019</a:t>
            </a:r>
            <a:endParaRPr lang="es-CL" sz="800" dirty="0"/>
          </a:p>
        </p:txBody>
      </p:sp>
      <p:sp>
        <p:nvSpPr>
          <p:cNvPr id="23" name="CuadroTexto 22">
            <a:extLst>
              <a:ext uri="{FF2B5EF4-FFF2-40B4-BE49-F238E27FC236}">
                <a16:creationId xmlns:a16="http://schemas.microsoft.com/office/drawing/2014/main" xmlns="" id="{2CF6AE19-1E1C-4CD6-919B-78A3A563EE05}"/>
              </a:ext>
            </a:extLst>
          </p:cNvPr>
          <p:cNvSpPr txBox="1"/>
          <p:nvPr/>
        </p:nvSpPr>
        <p:spPr>
          <a:xfrm>
            <a:off x="615952" y="4350554"/>
            <a:ext cx="11179621" cy="1846659"/>
          </a:xfrm>
          <a:prstGeom prst="rect">
            <a:avLst/>
          </a:prstGeom>
          <a:noFill/>
        </p:spPr>
        <p:txBody>
          <a:bodyPr wrap="square" rtlCol="0">
            <a:spAutoFit/>
          </a:bodyPr>
          <a:lstStyle/>
          <a:p>
            <a:pPr algn="just"/>
            <a:r>
              <a:rPr lang="es-CL" sz="1600" b="1" dirty="0">
                <a:latin typeface="Arial" panose="020B0604020202020204" pitchFamily="34" charset="0"/>
                <a:cs typeface="Arial" panose="020B0604020202020204" pitchFamily="34" charset="0"/>
              </a:rPr>
              <a:t>Durante el periodo de estudio, la región del Biobío fue quien registró el mayor aporte a la producción nacional (54% a 70%). </a:t>
            </a:r>
          </a:p>
          <a:p>
            <a:pPr algn="just"/>
            <a:endParaRPr lang="es-CL" sz="1600" b="1" dirty="0">
              <a:latin typeface="Arial" panose="020B0604020202020204" pitchFamily="34" charset="0"/>
              <a:cs typeface="Arial" panose="020B0604020202020204" pitchFamily="34" charset="0"/>
            </a:endParaRPr>
          </a:p>
          <a:p>
            <a:pPr algn="just"/>
            <a:r>
              <a:rPr lang="es-CL" sz="1600" b="1" dirty="0">
                <a:latin typeface="Arial" panose="020B0604020202020204" pitchFamily="34" charset="0"/>
                <a:cs typeface="Arial" panose="020B0604020202020204" pitchFamily="34" charset="0"/>
              </a:rPr>
              <a:t>El volumen de producto elaborado anualmente viene en disminución desde 2016 en adelante en las 3 regiones </a:t>
            </a:r>
          </a:p>
          <a:p>
            <a:pPr algn="just"/>
            <a:endParaRPr lang="es-CL" sz="1600" b="1" dirty="0">
              <a:latin typeface="Arial" panose="020B0604020202020204" pitchFamily="34" charset="0"/>
              <a:cs typeface="Arial" panose="020B0604020202020204" pitchFamily="34" charset="0"/>
            </a:endParaRPr>
          </a:p>
          <a:p>
            <a:pPr algn="just"/>
            <a:r>
              <a:rPr lang="es-CL" sz="1600" b="1" dirty="0">
                <a:latin typeface="Arial" panose="020B0604020202020204" pitchFamily="34" charset="0"/>
                <a:cs typeface="Arial" panose="020B0604020202020204" pitchFamily="34" charset="0"/>
              </a:rPr>
              <a:t>Los principales líneas de elaboración en Chile, son el congelado y el fresco refrigerado</a:t>
            </a:r>
          </a:p>
          <a:p>
            <a:pPr algn="just"/>
            <a:endParaRPr lang="es-CL" dirty="0"/>
          </a:p>
        </p:txBody>
      </p:sp>
      <p:pic>
        <p:nvPicPr>
          <p:cNvPr id="24" name="Imagen 23">
            <a:extLst>
              <a:ext uri="{FF2B5EF4-FFF2-40B4-BE49-F238E27FC236}">
                <a16:creationId xmlns:a16="http://schemas.microsoft.com/office/drawing/2014/main" xmlns="" id="{2EE36160-F9FB-4681-8FA1-96CE309D5AA2}"/>
              </a:ext>
            </a:extLst>
          </p:cNvPr>
          <p:cNvPicPr>
            <a:picLocks noChangeAspect="1"/>
          </p:cNvPicPr>
          <p:nvPr/>
        </p:nvPicPr>
        <p:blipFill>
          <a:blip r:embed="rId3"/>
          <a:stretch>
            <a:fillRect/>
          </a:stretch>
        </p:blipFill>
        <p:spPr>
          <a:xfrm>
            <a:off x="1209822" y="1451790"/>
            <a:ext cx="3869503" cy="2363821"/>
          </a:xfrm>
          <a:prstGeom prst="rect">
            <a:avLst/>
          </a:prstGeom>
          <a:ln>
            <a:noFill/>
          </a:ln>
          <a:effectLst>
            <a:outerShdw blurRad="190500" algn="tl" rotWithShape="0">
              <a:srgbClr val="000000">
                <a:alpha val="70000"/>
              </a:srgbClr>
            </a:outerShdw>
          </a:effectLst>
        </p:spPr>
      </p:pic>
      <p:pic>
        <p:nvPicPr>
          <p:cNvPr id="26" name="Imagen 25">
            <a:extLst>
              <a:ext uri="{FF2B5EF4-FFF2-40B4-BE49-F238E27FC236}">
                <a16:creationId xmlns:a16="http://schemas.microsoft.com/office/drawing/2014/main" xmlns="" id="{A93EA175-B2AF-4762-854A-15746C38E855}"/>
              </a:ext>
            </a:extLst>
          </p:cNvPr>
          <p:cNvPicPr>
            <a:picLocks noChangeAspect="1"/>
          </p:cNvPicPr>
          <p:nvPr/>
        </p:nvPicPr>
        <p:blipFill>
          <a:blip r:embed="rId4"/>
          <a:stretch>
            <a:fillRect/>
          </a:stretch>
        </p:blipFill>
        <p:spPr>
          <a:xfrm>
            <a:off x="6165679" y="1458483"/>
            <a:ext cx="4008822" cy="23099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4039204"/>
      </p:ext>
    </p:extLst>
  </p:cSld>
  <p:clrMapOvr>
    <a:masterClrMapping/>
  </p:clrMapOvr>
  <p:transition xmlns:p14="http://schemas.microsoft.com/office/powerpoint/2010/mai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9808A9A-83F0-4FAD-AF16-4F97C043BA3F}"/>
              </a:ext>
            </a:extLst>
          </p:cNvPr>
          <p:cNvSpPr/>
          <p:nvPr/>
        </p:nvSpPr>
        <p:spPr>
          <a:xfrm>
            <a:off x="0" y="0"/>
            <a:ext cx="12192000" cy="6228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1">
                    <a:lumMod val="65000"/>
                  </a:schemeClr>
                </a:solidFill>
              </a:ln>
              <a:solidFill>
                <a:schemeClr val="accent3">
                  <a:lumMod val="75000"/>
                </a:schemeClr>
              </a:solidFill>
            </a:endParaRPr>
          </a:p>
        </p:txBody>
      </p:sp>
      <p:sp>
        <p:nvSpPr>
          <p:cNvPr id="10" name="Rectángulo 9">
            <a:extLst>
              <a:ext uri="{FF2B5EF4-FFF2-40B4-BE49-F238E27FC236}">
                <a16:creationId xmlns:a16="http://schemas.microsoft.com/office/drawing/2014/main" xmlns="" id="{FEA69A0C-9049-4E2E-80FA-F66FFE10043D}"/>
              </a:ext>
            </a:extLst>
          </p:cNvPr>
          <p:cNvSpPr/>
          <p:nvPr/>
        </p:nvSpPr>
        <p:spPr>
          <a:xfrm>
            <a:off x="872197" y="1"/>
            <a:ext cx="337625" cy="7421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0533D05C-468E-4960-86F2-6BCAB6730928}"/>
              </a:ext>
            </a:extLst>
          </p:cNvPr>
          <p:cNvSpPr/>
          <p:nvPr/>
        </p:nvSpPr>
        <p:spPr>
          <a:xfrm>
            <a:off x="0" y="6330462"/>
            <a:ext cx="12192000" cy="5275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A0A6FD5-55D2-4189-B96F-0FB1E9061D2B}"/>
              </a:ext>
            </a:extLst>
          </p:cNvPr>
          <p:cNvSpPr/>
          <p:nvPr/>
        </p:nvSpPr>
        <p:spPr>
          <a:xfrm>
            <a:off x="10956388" y="6077243"/>
            <a:ext cx="337625" cy="7807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xmlns="" id="{7E62212C-B5C6-46F4-8206-1023C5BBF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6656" y="6368790"/>
            <a:ext cx="672700" cy="450882"/>
          </a:xfrm>
          <a:prstGeom prst="rect">
            <a:avLst/>
          </a:prstGeom>
          <a:noFill/>
        </p:spPr>
      </p:pic>
      <p:sp>
        <p:nvSpPr>
          <p:cNvPr id="6" name="Rectángulo 5">
            <a:extLst>
              <a:ext uri="{FF2B5EF4-FFF2-40B4-BE49-F238E27FC236}">
                <a16:creationId xmlns:a16="http://schemas.microsoft.com/office/drawing/2014/main" xmlns="" id="{29AA7D30-C173-4227-B108-E53752F0DB17}"/>
              </a:ext>
            </a:extLst>
          </p:cNvPr>
          <p:cNvSpPr/>
          <p:nvPr/>
        </p:nvSpPr>
        <p:spPr>
          <a:xfrm>
            <a:off x="2006292" y="87562"/>
            <a:ext cx="10185708" cy="4341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a:solidFill>
                  <a:schemeClr val="accent2"/>
                </a:solidFill>
                <a:latin typeface="Arial" panose="020B0604020202020204" pitchFamily="34" charset="0"/>
                <a:cs typeface="Arial" panose="020B0604020202020204" pitchFamily="34" charset="0"/>
              </a:rPr>
              <a:t>PRINCIPALES RESULTADOS OBJETIVO 1: RECOPILACIÓN ANTECEDENTES</a:t>
            </a:r>
          </a:p>
        </p:txBody>
      </p:sp>
      <p:sp>
        <p:nvSpPr>
          <p:cNvPr id="25" name="CuadroTexto 24">
            <a:extLst>
              <a:ext uri="{FF2B5EF4-FFF2-40B4-BE49-F238E27FC236}">
                <a16:creationId xmlns:a16="http://schemas.microsoft.com/office/drawing/2014/main" xmlns="" id="{E01E7DCB-FE8B-47E6-9758-41A592110ECA}"/>
              </a:ext>
            </a:extLst>
          </p:cNvPr>
          <p:cNvSpPr txBox="1"/>
          <p:nvPr/>
        </p:nvSpPr>
        <p:spPr>
          <a:xfrm>
            <a:off x="0" y="6323823"/>
            <a:ext cx="10843744" cy="400110"/>
          </a:xfrm>
          <a:prstGeom prst="rect">
            <a:avLst/>
          </a:prstGeom>
          <a:noFill/>
        </p:spPr>
        <p:txBody>
          <a:bodyPr wrap="square" rtlCol="0">
            <a:spAutoFit/>
          </a:bodyPr>
          <a:lstStyle/>
          <a:p>
            <a:pPr algn="just"/>
            <a:r>
              <a:rPr lang="es-CL" sz="1000" b="1" i="1" dirty="0">
                <a:solidFill>
                  <a:schemeClr val="bg1"/>
                </a:solidFill>
                <a:latin typeface="Arial" panose="020B0604020202020204" pitchFamily="34" charset="0"/>
                <a:cs typeface="Arial" panose="020B0604020202020204" pitchFamily="34" charset="0"/>
              </a:rPr>
              <a:t>“CARACTERÍSTICAS DEL RECURSO JIBIA (DOSIDICUS GIGAS) COMO MATERIA PRIMA PARA PLANTAS DE PROCESO, SEGÚN ESTRATEGIA DE PESCA Y LÍNEA DE PRODUCCIÓN”.</a:t>
            </a:r>
          </a:p>
        </p:txBody>
      </p:sp>
      <p:sp>
        <p:nvSpPr>
          <p:cNvPr id="27" name="CuadroTexto 26">
            <a:extLst>
              <a:ext uri="{FF2B5EF4-FFF2-40B4-BE49-F238E27FC236}">
                <a16:creationId xmlns:a16="http://schemas.microsoft.com/office/drawing/2014/main" xmlns="" id="{2081AE3E-74AE-40A4-8F2B-C34244AFC82F}"/>
              </a:ext>
            </a:extLst>
          </p:cNvPr>
          <p:cNvSpPr txBox="1"/>
          <p:nvPr/>
        </p:nvSpPr>
        <p:spPr>
          <a:xfrm>
            <a:off x="7200408" y="653589"/>
            <a:ext cx="4878948" cy="338554"/>
          </a:xfrm>
          <a:prstGeom prst="rect">
            <a:avLst/>
          </a:prstGeom>
          <a:noFill/>
        </p:spPr>
        <p:txBody>
          <a:bodyPr wrap="square" rtlCol="0">
            <a:spAutoFit/>
          </a:bodyPr>
          <a:lstStyle/>
          <a:p>
            <a:pPr algn="r"/>
            <a:r>
              <a:rPr lang="es-CL" sz="1600" b="1" dirty="0">
                <a:solidFill>
                  <a:schemeClr val="accent2"/>
                </a:solidFill>
                <a:latin typeface="Arial" panose="020B0604020202020204" pitchFamily="34" charset="0"/>
                <a:cs typeface="Arial" panose="020B0604020202020204" pitchFamily="34" charset="0"/>
              </a:rPr>
              <a:t>ESTADÍSTICA OFICIAL: MERCADOS Y PRECIOS</a:t>
            </a:r>
          </a:p>
        </p:txBody>
      </p:sp>
      <p:sp>
        <p:nvSpPr>
          <p:cNvPr id="8" name="Rectangle 2">
            <a:extLst>
              <a:ext uri="{FF2B5EF4-FFF2-40B4-BE49-F238E27FC236}">
                <a16:creationId xmlns:a16="http://schemas.microsoft.com/office/drawing/2014/main" xmlns="" id="{EC44D3CF-D503-4B48-B1C5-A525A28779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Rectangle 2">
            <a:extLst>
              <a:ext uri="{FF2B5EF4-FFF2-40B4-BE49-F238E27FC236}">
                <a16:creationId xmlns:a16="http://schemas.microsoft.com/office/drawing/2014/main" xmlns="" id="{4ADE365B-081C-4601-B49E-EFB9CE7569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6145" name="Imagen 104">
            <a:extLst>
              <a:ext uri="{FF2B5EF4-FFF2-40B4-BE49-F238E27FC236}">
                <a16:creationId xmlns:a16="http://schemas.microsoft.com/office/drawing/2014/main" xmlns="" id="{D5434693-E714-4574-A88E-C9434A2EB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885" y="1144507"/>
            <a:ext cx="3286125" cy="1971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0A1478EF-A1D2-4040-8A9E-4FC0501D93D6}"/>
              </a:ext>
            </a:extLst>
          </p:cNvPr>
          <p:cNvSpPr>
            <a:spLocks noChangeArrowheads="1"/>
          </p:cNvSpPr>
          <p:nvPr/>
        </p:nvSpPr>
        <p:spPr bwMode="auto">
          <a:xfrm>
            <a:off x="4691245" y="3106594"/>
            <a:ext cx="33594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CL" sz="8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a:t>
            </a:r>
            <a:r>
              <a:rPr kumimoji="0" lang="es-MX" altLang="es-CL" sz="800" b="1" i="0" u="none" strike="noStrike" cap="none" normalizeH="0" baseline="0" dirty="0" bmk="">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a:t>
            </a:r>
            <a:r>
              <a:rPr kumimoji="0" lang="es-MX" altLang="es-CL" sz="800" b="1" i="1" u="none" strike="noStrike" cap="none" normalizeH="0" baseline="0" dirty="0" bmk="_Toc28036231">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Principales destinos de los productos elaborados en base a recurso Jibia</a:t>
            </a:r>
            <a:endParaRPr kumimoji="0" lang="es-CL" altLang="es-CL"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CL" sz="800" b="1" i="0" u="none" strike="noStrike" cap="none" normalizeH="0" baseline="0" dirty="0">
                <a:ln>
                  <a:noFill/>
                </a:ln>
                <a:solidFill>
                  <a:srgbClr val="000000"/>
                </a:solidFill>
                <a:effectLst/>
                <a:latin typeface="Arial" panose="020B0604020202020204" pitchFamily="34" charset="0"/>
                <a:ea typeface="MS Mincho" panose="02020609040205080304" pitchFamily="49" charset="-128"/>
                <a:cs typeface="Arial" panose="020B0604020202020204" pitchFamily="34" charset="0"/>
              </a:rPr>
              <a:t>        Fuente: </a:t>
            </a:r>
            <a:r>
              <a:rPr kumimoji="0" lang="es-MX" altLang="es-CL" sz="8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Elaborado a partir de Solicitud Información </a:t>
            </a:r>
            <a:r>
              <a:rPr kumimoji="0" lang="es-MX" altLang="es-CL" sz="800" b="1" i="0" u="none" strike="noStrike" cap="none" normalizeH="0" baseline="0" dirty="0" err="1">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N°</a:t>
            </a:r>
            <a:r>
              <a:rPr kumimoji="0" lang="es-MX" altLang="es-CL" sz="8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AC007T0000022, Ley 20.285. Subsecretaría de Relaciones Económicas Internacionales, año 2019</a:t>
            </a:r>
            <a:endParaRPr kumimoji="0" lang="es-MX" altLang="es-CL" sz="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xmlns="" id="{CC08DED1-AF88-4D44-9E8E-1340ABC9844C}"/>
              </a:ext>
            </a:extLst>
          </p:cNvPr>
          <p:cNvSpPr>
            <a:spLocks noChangeArrowheads="1"/>
          </p:cNvSpPr>
          <p:nvPr/>
        </p:nvSpPr>
        <p:spPr bwMode="auto">
          <a:xfrm>
            <a:off x="192618" y="3067607"/>
            <a:ext cx="11055832" cy="37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pic>
        <p:nvPicPr>
          <p:cNvPr id="6148" name="Imagen 106">
            <a:extLst>
              <a:ext uri="{FF2B5EF4-FFF2-40B4-BE49-F238E27FC236}">
                <a16:creationId xmlns:a16="http://schemas.microsoft.com/office/drawing/2014/main" xmlns="" id="{FC5CB502-44EE-4039-87E3-075EC3A9E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969" y="1160772"/>
            <a:ext cx="3282200" cy="1969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angle 6">
            <a:extLst>
              <a:ext uri="{FF2B5EF4-FFF2-40B4-BE49-F238E27FC236}">
                <a16:creationId xmlns:a16="http://schemas.microsoft.com/office/drawing/2014/main" xmlns="" id="{C695D161-1384-49EE-A491-DFDD95294BDA}"/>
              </a:ext>
            </a:extLst>
          </p:cNvPr>
          <p:cNvSpPr>
            <a:spLocks noChangeArrowheads="1"/>
          </p:cNvSpPr>
          <p:nvPr/>
        </p:nvSpPr>
        <p:spPr bwMode="auto">
          <a:xfrm>
            <a:off x="8413182" y="3098829"/>
            <a:ext cx="34009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CL" sz="800" b="1" i="0" u="none" strike="noStrike" cap="none" normalizeH="0" baseline="0" dirty="0" bmk="_Toc28036233">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a:t>
            </a:r>
            <a:r>
              <a:rPr kumimoji="0" lang="es-MX" altLang="es-CL" sz="800" b="1" i="1"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Evolución de los precios de venta FOB unitarios en USD para el período en estudio</a:t>
            </a:r>
            <a:endParaRPr kumimoji="0" lang="es-CL" altLang="es-CL"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CL" sz="800" b="1" i="0" u="none" strike="noStrike" cap="none" normalizeH="0" baseline="0" dirty="0">
                <a:ln>
                  <a:noFill/>
                </a:ln>
                <a:solidFill>
                  <a:srgbClr val="000000"/>
                </a:solidFill>
                <a:effectLst/>
                <a:latin typeface="Arial" panose="020B0604020202020204" pitchFamily="34" charset="0"/>
                <a:ea typeface="MS Mincho" panose="02020609040205080304" pitchFamily="49" charset="-128"/>
                <a:cs typeface="Arial" panose="020B0604020202020204" pitchFamily="34" charset="0"/>
              </a:rPr>
              <a:t>Fuente: </a:t>
            </a:r>
            <a:r>
              <a:rPr kumimoji="0" lang="es-MX" altLang="es-CL" sz="8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Elaborado a partir de Solicitud Información </a:t>
            </a:r>
            <a:r>
              <a:rPr kumimoji="0" lang="es-MX" altLang="es-CL" sz="800" b="1" i="0" u="none" strike="noStrike" cap="none" normalizeH="0" baseline="0" dirty="0" err="1">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N°</a:t>
            </a:r>
            <a:r>
              <a:rPr kumimoji="0" lang="es-MX" altLang="es-CL" sz="8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AC007T0000022, Ley 20.285. Subsecretaría de Relaciones Económicas Internacionales, año 2019</a:t>
            </a:r>
            <a:endParaRPr kumimoji="0" lang="es-MX" altLang="es-CL" sz="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Tabla 14">
            <a:extLst>
              <a:ext uri="{FF2B5EF4-FFF2-40B4-BE49-F238E27FC236}">
                <a16:creationId xmlns:a16="http://schemas.microsoft.com/office/drawing/2014/main" xmlns="" id="{AD502A19-56A0-4737-A0A5-EB201A05E1D9}"/>
              </a:ext>
            </a:extLst>
          </p:cNvPr>
          <p:cNvGraphicFramePr>
            <a:graphicFrameLocks noGrp="1"/>
          </p:cNvGraphicFramePr>
          <p:nvPr>
            <p:extLst>
              <p:ext uri="{D42A27DB-BD31-4B8C-83A1-F6EECF244321}">
                <p14:modId xmlns:p14="http://schemas.microsoft.com/office/powerpoint/2010/main" val="3060392008"/>
              </p:ext>
            </p:extLst>
          </p:nvPr>
        </p:nvGraphicFramePr>
        <p:xfrm>
          <a:off x="7689189" y="4808973"/>
          <a:ext cx="4047490" cy="914400"/>
        </p:xfrm>
        <a:graphic>
          <a:graphicData uri="http://schemas.openxmlformats.org/drawingml/2006/table">
            <a:tbl>
              <a:tblPr firstRow="1" firstCol="1" bandRow="1">
                <a:tableStyleId>{B301B821-A1FF-4177-AEE7-76D212191A09}</a:tableStyleId>
              </a:tblPr>
              <a:tblGrid>
                <a:gridCol w="1437005">
                  <a:extLst>
                    <a:ext uri="{9D8B030D-6E8A-4147-A177-3AD203B41FA5}">
                      <a16:colId xmlns:a16="http://schemas.microsoft.com/office/drawing/2014/main" xmlns="" val="2412816043"/>
                    </a:ext>
                  </a:extLst>
                </a:gridCol>
                <a:gridCol w="1350645">
                  <a:extLst>
                    <a:ext uri="{9D8B030D-6E8A-4147-A177-3AD203B41FA5}">
                      <a16:colId xmlns:a16="http://schemas.microsoft.com/office/drawing/2014/main" xmlns="" val="1193355614"/>
                    </a:ext>
                  </a:extLst>
                </a:gridCol>
                <a:gridCol w="1259840">
                  <a:extLst>
                    <a:ext uri="{9D8B030D-6E8A-4147-A177-3AD203B41FA5}">
                      <a16:colId xmlns:a16="http://schemas.microsoft.com/office/drawing/2014/main" xmlns="" val="3264936296"/>
                    </a:ext>
                  </a:extLst>
                </a:gridCol>
              </a:tblGrid>
              <a:tr h="161925">
                <a:tc>
                  <a:txBody>
                    <a:bodyPr/>
                    <a:lstStyle/>
                    <a:p>
                      <a:pPr algn="ctr">
                        <a:lnSpc>
                          <a:spcPct val="150000"/>
                        </a:lnSpc>
                        <a:spcBef>
                          <a:spcPts val="1000"/>
                        </a:spcBef>
                        <a:spcAft>
                          <a:spcPts val="0"/>
                        </a:spcAft>
                      </a:pPr>
                      <a:r>
                        <a:rPr lang="es-CL" sz="800" dirty="0">
                          <a:effectLst/>
                        </a:rPr>
                        <a:t>Año</a:t>
                      </a:r>
                      <a:endParaRPr lang="es-CL" sz="10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a:effectLst/>
                        </a:rPr>
                        <a:t>Toneladas exportadas</a:t>
                      </a:r>
                      <a:endParaRPr lang="es-CL" sz="10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a:effectLst/>
                        </a:rPr>
                        <a:t>Importes FOB</a:t>
                      </a:r>
                      <a:endParaRPr lang="es-CL" sz="10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xmlns="" val="469722671"/>
                  </a:ext>
                </a:extLst>
              </a:tr>
              <a:tr h="57150">
                <a:tc>
                  <a:txBody>
                    <a:bodyPr/>
                    <a:lstStyle/>
                    <a:p>
                      <a:pPr algn="ctr">
                        <a:lnSpc>
                          <a:spcPct val="150000"/>
                        </a:lnSpc>
                        <a:spcBef>
                          <a:spcPts val="1000"/>
                        </a:spcBef>
                        <a:spcAft>
                          <a:spcPts val="0"/>
                        </a:spcAft>
                      </a:pPr>
                      <a:r>
                        <a:rPr lang="es-CL" sz="800" dirty="0">
                          <a:effectLst/>
                        </a:rPr>
                        <a:t>2015</a:t>
                      </a:r>
                      <a:endParaRPr lang="es-CL" sz="10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a:effectLst/>
                        </a:rPr>
                        <a:t>68.769</a:t>
                      </a:r>
                      <a:endParaRPr lang="es-CL" sz="10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a:effectLst/>
                        </a:rPr>
                        <a:t>55.970.446</a:t>
                      </a:r>
                      <a:endParaRPr lang="es-CL" sz="10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xmlns="" val="2614355133"/>
                  </a:ext>
                </a:extLst>
              </a:tr>
              <a:tr h="57150">
                <a:tc>
                  <a:txBody>
                    <a:bodyPr/>
                    <a:lstStyle/>
                    <a:p>
                      <a:pPr algn="ctr">
                        <a:lnSpc>
                          <a:spcPct val="150000"/>
                        </a:lnSpc>
                        <a:spcBef>
                          <a:spcPts val="1000"/>
                        </a:spcBef>
                        <a:spcAft>
                          <a:spcPts val="0"/>
                        </a:spcAft>
                      </a:pPr>
                      <a:r>
                        <a:rPr lang="es-CL" sz="800" dirty="0">
                          <a:effectLst/>
                        </a:rPr>
                        <a:t>2016</a:t>
                      </a:r>
                      <a:endParaRPr lang="es-CL" sz="10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dirty="0">
                          <a:effectLst/>
                        </a:rPr>
                        <a:t>80.588</a:t>
                      </a:r>
                      <a:endParaRPr lang="es-CL" sz="10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a:effectLst/>
                        </a:rPr>
                        <a:t>84.705.781</a:t>
                      </a:r>
                      <a:endParaRPr lang="es-CL" sz="10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xmlns="" val="788508240"/>
                  </a:ext>
                </a:extLst>
              </a:tr>
              <a:tr h="57150">
                <a:tc>
                  <a:txBody>
                    <a:bodyPr/>
                    <a:lstStyle/>
                    <a:p>
                      <a:pPr algn="ctr">
                        <a:lnSpc>
                          <a:spcPct val="150000"/>
                        </a:lnSpc>
                        <a:spcBef>
                          <a:spcPts val="1000"/>
                        </a:spcBef>
                        <a:spcAft>
                          <a:spcPts val="0"/>
                        </a:spcAft>
                      </a:pPr>
                      <a:r>
                        <a:rPr lang="es-CL" sz="800">
                          <a:effectLst/>
                        </a:rPr>
                        <a:t>2017</a:t>
                      </a:r>
                      <a:endParaRPr lang="es-CL" sz="10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dirty="0">
                          <a:effectLst/>
                        </a:rPr>
                        <a:t>89.558</a:t>
                      </a:r>
                      <a:endParaRPr lang="es-CL" sz="10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a:effectLst/>
                        </a:rPr>
                        <a:t>142.088.723</a:t>
                      </a:r>
                      <a:endParaRPr lang="es-CL" sz="10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xmlns="" val="284086979"/>
                  </a:ext>
                </a:extLst>
              </a:tr>
              <a:tr h="57150">
                <a:tc>
                  <a:txBody>
                    <a:bodyPr/>
                    <a:lstStyle/>
                    <a:p>
                      <a:pPr algn="ctr">
                        <a:lnSpc>
                          <a:spcPct val="150000"/>
                        </a:lnSpc>
                        <a:spcBef>
                          <a:spcPts val="1000"/>
                        </a:spcBef>
                        <a:spcAft>
                          <a:spcPts val="0"/>
                        </a:spcAft>
                      </a:pPr>
                      <a:r>
                        <a:rPr lang="es-CL" sz="800">
                          <a:effectLst/>
                        </a:rPr>
                        <a:t>2018</a:t>
                      </a:r>
                      <a:endParaRPr lang="es-CL" sz="10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dirty="0">
                          <a:effectLst/>
                        </a:rPr>
                        <a:t>75.916</a:t>
                      </a:r>
                      <a:endParaRPr lang="es-CL" sz="10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Bef>
                          <a:spcPts val="1000"/>
                        </a:spcBef>
                        <a:spcAft>
                          <a:spcPts val="0"/>
                        </a:spcAft>
                      </a:pPr>
                      <a:r>
                        <a:rPr lang="es-CL" sz="800" dirty="0">
                          <a:effectLst/>
                        </a:rPr>
                        <a:t>195.973.164</a:t>
                      </a:r>
                      <a:endParaRPr lang="es-CL" sz="10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xmlns="" val="52272439"/>
                  </a:ext>
                </a:extLst>
              </a:tr>
            </a:tbl>
          </a:graphicData>
        </a:graphic>
      </p:graphicFrame>
      <p:sp>
        <p:nvSpPr>
          <p:cNvPr id="16" name="Rectángulo 15">
            <a:extLst>
              <a:ext uri="{FF2B5EF4-FFF2-40B4-BE49-F238E27FC236}">
                <a16:creationId xmlns:a16="http://schemas.microsoft.com/office/drawing/2014/main" xmlns="" id="{52CEDBF0-3697-4CC3-B591-A0635B492134}"/>
              </a:ext>
            </a:extLst>
          </p:cNvPr>
          <p:cNvSpPr/>
          <p:nvPr/>
        </p:nvSpPr>
        <p:spPr>
          <a:xfrm>
            <a:off x="7689189" y="4155964"/>
            <a:ext cx="4105904" cy="646331"/>
          </a:xfrm>
          <a:prstGeom prst="rect">
            <a:avLst/>
          </a:prstGeom>
        </p:spPr>
        <p:txBody>
          <a:bodyPr wrap="square">
            <a:spAutoFit/>
          </a:bodyPr>
          <a:lstStyle/>
          <a:p>
            <a:pPr algn="just">
              <a:spcBef>
                <a:spcPts val="1000"/>
              </a:spcBef>
              <a:spcAft>
                <a:spcPts val="1000"/>
              </a:spcAft>
            </a:pPr>
            <a:r>
              <a:rPr lang="es-MX" sz="1200" b="1" i="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Evolución de las exportaciones por año, TON exportadas e importes FOB en USD, período año 2015-2018</a:t>
            </a:r>
            <a:endParaRPr lang="es-CL"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17" name="Rectángulo 16">
            <a:extLst>
              <a:ext uri="{FF2B5EF4-FFF2-40B4-BE49-F238E27FC236}">
                <a16:creationId xmlns:a16="http://schemas.microsoft.com/office/drawing/2014/main" xmlns="" id="{5137BA50-BED2-463B-ADD6-7D974BB53544}"/>
              </a:ext>
            </a:extLst>
          </p:cNvPr>
          <p:cNvSpPr/>
          <p:nvPr/>
        </p:nvSpPr>
        <p:spPr>
          <a:xfrm>
            <a:off x="7824993" y="5789330"/>
            <a:ext cx="3775881" cy="461665"/>
          </a:xfrm>
          <a:prstGeom prst="rect">
            <a:avLst/>
          </a:prstGeom>
        </p:spPr>
        <p:txBody>
          <a:bodyPr wrap="square">
            <a:spAutoFit/>
          </a:bodyPr>
          <a:lstStyle/>
          <a:p>
            <a:pPr algn="ctr">
              <a:spcBef>
                <a:spcPts val="1000"/>
              </a:spcBef>
              <a:spcAft>
                <a:spcPts val="1000"/>
              </a:spcAft>
            </a:pPr>
            <a:r>
              <a:rPr lang="es-MX" sz="8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Fuente: </a:t>
            </a:r>
            <a:r>
              <a:rPr lang="es-MX" sz="800" b="1" dirty="0">
                <a:solidFill>
                  <a:srgbClr val="000000"/>
                </a:solidFill>
                <a:latin typeface="Arial" panose="020B0604020202020204" pitchFamily="34" charset="0"/>
                <a:ea typeface="MS Mincho" panose="02020609040205080304" pitchFamily="49" charset="-128"/>
                <a:cs typeface="Arial" panose="020B0604020202020204" pitchFamily="34" charset="0"/>
              </a:rPr>
              <a:t>Elaborado a partir de Solicitud Información </a:t>
            </a:r>
            <a:r>
              <a:rPr lang="es-MX" sz="800" b="1" dirty="0" err="1">
                <a:solidFill>
                  <a:srgbClr val="000000"/>
                </a:solidFill>
                <a:latin typeface="Arial" panose="020B0604020202020204" pitchFamily="34" charset="0"/>
                <a:ea typeface="MS Mincho" panose="02020609040205080304" pitchFamily="49" charset="-128"/>
                <a:cs typeface="Arial" panose="020B0604020202020204" pitchFamily="34" charset="0"/>
              </a:rPr>
              <a:t>N°</a:t>
            </a:r>
            <a:r>
              <a:rPr lang="es-MX" sz="800" b="1" dirty="0">
                <a:solidFill>
                  <a:srgbClr val="000000"/>
                </a:solidFill>
                <a:latin typeface="Arial" panose="020B0604020202020204" pitchFamily="34" charset="0"/>
                <a:ea typeface="MS Mincho" panose="02020609040205080304" pitchFamily="49" charset="-128"/>
                <a:cs typeface="Arial" panose="020B0604020202020204" pitchFamily="34" charset="0"/>
              </a:rPr>
              <a:t> AC007T0000022, Ley 20.285. Subsecretaría de Relaciones Económicas Internacionales, año 2019</a:t>
            </a:r>
            <a:endParaRPr lang="es-CL" sz="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18" name="CuadroTexto 17">
            <a:extLst>
              <a:ext uri="{FF2B5EF4-FFF2-40B4-BE49-F238E27FC236}">
                <a16:creationId xmlns:a16="http://schemas.microsoft.com/office/drawing/2014/main" xmlns="" id="{D36D74EB-6C7A-4271-BABB-C99713280DBE}"/>
              </a:ext>
            </a:extLst>
          </p:cNvPr>
          <p:cNvSpPr txBox="1"/>
          <p:nvPr/>
        </p:nvSpPr>
        <p:spPr>
          <a:xfrm>
            <a:off x="545910" y="1100118"/>
            <a:ext cx="3646886" cy="2554545"/>
          </a:xfrm>
          <a:prstGeom prst="rect">
            <a:avLst/>
          </a:prstGeom>
          <a:noFill/>
        </p:spPr>
        <p:txBody>
          <a:bodyPr wrap="square" rtlCol="0">
            <a:spAutoFit/>
          </a:bodyPr>
          <a:lstStyle/>
          <a:p>
            <a:pPr algn="just"/>
            <a:r>
              <a:rPr lang="es-CL" sz="1600" b="1" dirty="0">
                <a:latin typeface="Arial" panose="020B0604020202020204" pitchFamily="34" charset="0"/>
                <a:cs typeface="Arial" panose="020B0604020202020204" pitchFamily="34" charset="0"/>
              </a:rPr>
              <a:t>Los principales mercados de destino son Corea del Sur y España. Ambos suman mas del 50% de las exportaciones chilenas </a:t>
            </a:r>
          </a:p>
          <a:p>
            <a:pPr algn="just"/>
            <a:endParaRPr lang="es-CL" sz="1600" b="1" dirty="0">
              <a:latin typeface="Arial" panose="020B0604020202020204" pitchFamily="34" charset="0"/>
              <a:cs typeface="Arial" panose="020B0604020202020204" pitchFamily="34" charset="0"/>
            </a:endParaRPr>
          </a:p>
          <a:p>
            <a:pPr algn="just"/>
            <a:r>
              <a:rPr lang="es-CL" sz="1600" b="1" dirty="0">
                <a:latin typeface="Arial" panose="020B0604020202020204" pitchFamily="34" charset="0"/>
                <a:cs typeface="Arial" panose="020B0604020202020204" pitchFamily="34" charset="0"/>
              </a:rPr>
              <a:t>Los precios FOB de los 3 productos mas comercializados (Filete, Alas y Tentáculos) se muestra en alza en el periodo estudiado. </a:t>
            </a:r>
          </a:p>
        </p:txBody>
      </p:sp>
      <p:sp>
        <p:nvSpPr>
          <p:cNvPr id="26" name="CuadroTexto 25">
            <a:extLst>
              <a:ext uri="{FF2B5EF4-FFF2-40B4-BE49-F238E27FC236}">
                <a16:creationId xmlns:a16="http://schemas.microsoft.com/office/drawing/2014/main" xmlns="" id="{2AAC0AAC-BB1B-4818-B7D4-F81A88EA1CDD}"/>
              </a:ext>
            </a:extLst>
          </p:cNvPr>
          <p:cNvSpPr txBox="1"/>
          <p:nvPr/>
        </p:nvSpPr>
        <p:spPr>
          <a:xfrm>
            <a:off x="545910" y="4426004"/>
            <a:ext cx="6654498" cy="1077218"/>
          </a:xfrm>
          <a:prstGeom prst="rect">
            <a:avLst/>
          </a:prstGeom>
          <a:noFill/>
        </p:spPr>
        <p:txBody>
          <a:bodyPr wrap="square" rtlCol="0">
            <a:spAutoFit/>
          </a:bodyPr>
          <a:lstStyle/>
          <a:p>
            <a:pPr algn="just"/>
            <a:r>
              <a:rPr lang="es-CL" sz="1600" b="1" dirty="0">
                <a:latin typeface="Arial" panose="020B0604020202020204" pitchFamily="34" charset="0"/>
                <a:cs typeface="Arial" panose="020B0604020202020204" pitchFamily="34" charset="0"/>
              </a:rPr>
              <a:t>El importe FOB anual por exportaciones de Jibia aumentó considerablemente entre los años 2015 y 2018. Esto se debe al aumento del precio FOB unitario de los productos </a:t>
            </a:r>
          </a:p>
          <a:p>
            <a:pPr algn="just"/>
            <a:endParaRPr lang="es-C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318666"/>
      </p:ext>
    </p:extLst>
  </p:cSld>
  <p:clrMapOvr>
    <a:masterClrMapping/>
  </p:clrMapOvr>
  <p:transition xmlns:p14="http://schemas.microsoft.com/office/powerpoint/2010/mai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4910</TotalTime>
  <Words>6533</Words>
  <Application>Microsoft Macintosh PowerPoint</Application>
  <PresentationFormat>Personalizado</PresentationFormat>
  <Paragraphs>732</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Guajardo</dc:creator>
  <cp:lastModifiedBy>.. ...</cp:lastModifiedBy>
  <cp:revision>758</cp:revision>
  <dcterms:created xsi:type="dcterms:W3CDTF">2018-10-28T20:04:01Z</dcterms:created>
  <dcterms:modified xsi:type="dcterms:W3CDTF">2020-04-26T19:39:51Z</dcterms:modified>
</cp:coreProperties>
</file>